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7" r:id="rId2"/>
    <p:sldId id="262" r:id="rId3"/>
    <p:sldId id="263" r:id="rId4"/>
    <p:sldId id="272" r:id="rId5"/>
    <p:sldId id="274" r:id="rId6"/>
    <p:sldId id="271" r:id="rId7"/>
    <p:sldId id="273" r:id="rId8"/>
    <p:sldId id="268" r:id="rId9"/>
    <p:sldId id="275" r:id="rId1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50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2020-05-16</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t>淘宝店铺搜索：懒人图文</a:t>
            </a:r>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2F2F2"/>
        </a:solid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838200" y="5262109"/>
            <a:ext cx="10515600" cy="540284"/>
          </a:xfrm>
        </p:spPr>
        <p:txBody>
          <a:bodyPr wrap="square" anchor="ctr" anchorCtr="0">
            <a:normAutofit/>
          </a:bodyPr>
          <a:lstStyle>
            <a:lvl1pPr marL="0" indent="0" algn="ctr">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2" name="标题 1"/>
          <p:cNvSpPr>
            <a:spLocks noGrp="1"/>
          </p:cNvSpPr>
          <p:nvPr>
            <p:ph type="ctrTitle"/>
          </p:nvPr>
        </p:nvSpPr>
        <p:spPr>
          <a:xfrm>
            <a:off x="838200" y="4228191"/>
            <a:ext cx="10515600" cy="989469"/>
          </a:xfrm>
        </p:spPr>
        <p:txBody>
          <a:bodyPr wrap="square" anchor="ctr" anchorCtr="0">
            <a:normAutofit/>
          </a:bodyPr>
          <a:lstStyle>
            <a:lvl1pPr algn="ctr">
              <a:defRPr sz="4800">
                <a:solidFill>
                  <a:schemeClr val="accent1"/>
                </a:solidFill>
              </a:defRPr>
            </a:lvl1pPr>
          </a:lstStyle>
          <a:p>
            <a:r>
              <a:rPr lang="zh-CN" altLang="en-US" dirty="0"/>
              <a:t>单击此处编辑母版标题样式</a:t>
            </a:r>
          </a:p>
        </p:txBody>
      </p:sp>
      <p:grpSp>
        <p:nvGrpSpPr>
          <p:cNvPr id="10" name="组合 9"/>
          <p:cNvGrpSpPr/>
          <p:nvPr/>
        </p:nvGrpSpPr>
        <p:grpSpPr>
          <a:xfrm>
            <a:off x="2400300" y="-29936"/>
            <a:ext cx="7391400" cy="3825422"/>
            <a:chOff x="2075393" y="-12700"/>
            <a:chExt cx="4993620" cy="2584450"/>
          </a:xfrm>
        </p:grpSpPr>
        <p:sp>
          <p:nvSpPr>
            <p:cNvPr id="12" name="椭圆 1"/>
            <p:cNvSpPr/>
            <p:nvPr userDrawn="1"/>
          </p:nvSpPr>
          <p:spPr>
            <a:xfrm rot="5400000">
              <a:off x="1790966" y="417492"/>
              <a:ext cx="2028376" cy="1177563"/>
            </a:xfrm>
            <a:custGeom>
              <a:avLst/>
              <a:gdLst/>
              <a:ahLst/>
              <a:cxnLst/>
              <a:rect l="l" t="t" r="r" b="b"/>
              <a:pathLst>
                <a:path w="2028376" h="1177563">
                  <a:moveTo>
                    <a:pt x="0" y="1177563"/>
                  </a:moveTo>
                  <a:lnTo>
                    <a:pt x="0" y="0"/>
                  </a:lnTo>
                  <a:lnTo>
                    <a:pt x="2028376" y="0"/>
                  </a:lnTo>
                  <a:cubicBezTo>
                    <a:pt x="1624320" y="702037"/>
                    <a:pt x="867468" y="1174384"/>
                    <a:pt x="0" y="1177563"/>
                  </a:cubicBezTo>
                  <a:close/>
                </a:path>
              </a:pathLst>
            </a:custGeom>
            <a:solidFill>
              <a:srgbClr val="E8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7"/>
            <p:cNvSpPr/>
            <p:nvPr userDrawn="1"/>
          </p:nvSpPr>
          <p:spPr>
            <a:xfrm rot="5400000">
              <a:off x="2809827" y="576195"/>
              <a:ext cx="2346109" cy="1177890"/>
            </a:xfrm>
            <a:custGeom>
              <a:avLst/>
              <a:gdLst/>
              <a:ahLst/>
              <a:cxnLst/>
              <a:rect l="l" t="t" r="r" b="b"/>
              <a:pathLst>
                <a:path w="2346109" h="1177890">
                  <a:moveTo>
                    <a:pt x="0" y="1177890"/>
                  </a:moveTo>
                  <a:lnTo>
                    <a:pt x="0" y="0"/>
                  </a:lnTo>
                  <a:lnTo>
                    <a:pt x="2346109" y="0"/>
                  </a:lnTo>
                  <a:cubicBezTo>
                    <a:pt x="2346109" y="429552"/>
                    <a:pt x="2231144" y="832251"/>
                    <a:pt x="2028377" y="1177890"/>
                  </a:cubicBezTo>
                  <a:close/>
                </a:path>
              </a:pathLst>
            </a:custGeom>
            <a:solidFill>
              <a:srgbClr val="354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2"/>
            <p:cNvSpPr/>
            <p:nvPr userDrawn="1"/>
          </p:nvSpPr>
          <p:spPr>
            <a:xfrm rot="5400000">
              <a:off x="5324309" y="417491"/>
              <a:ext cx="2028375" cy="1177562"/>
            </a:xfrm>
            <a:custGeom>
              <a:avLst/>
              <a:gdLst/>
              <a:ahLst/>
              <a:cxnLst/>
              <a:rect l="l" t="t" r="r" b="b"/>
              <a:pathLst>
                <a:path w="2028375" h="1177562">
                  <a:moveTo>
                    <a:pt x="0" y="1177562"/>
                  </a:moveTo>
                  <a:lnTo>
                    <a:pt x="0" y="0"/>
                  </a:lnTo>
                  <a:cubicBezTo>
                    <a:pt x="867468" y="3179"/>
                    <a:pt x="1624319" y="475526"/>
                    <a:pt x="2028375" y="1177562"/>
                  </a:cubicBezTo>
                  <a:close/>
                </a:path>
              </a:pathLst>
            </a:custGeom>
            <a:solidFill>
              <a:srgbClr val="354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3"/>
            <p:cNvSpPr/>
            <p:nvPr userDrawn="1"/>
          </p:nvSpPr>
          <p:spPr>
            <a:xfrm rot="5400000">
              <a:off x="3987408" y="576503"/>
              <a:ext cx="2346724" cy="1177890"/>
            </a:xfrm>
            <a:custGeom>
              <a:avLst/>
              <a:gdLst/>
              <a:ahLst/>
              <a:cxnLst/>
              <a:rect l="l" t="t" r="r" b="b"/>
              <a:pathLst>
                <a:path w="2346724" h="1177890">
                  <a:moveTo>
                    <a:pt x="0" y="1177890"/>
                  </a:moveTo>
                  <a:lnTo>
                    <a:pt x="0" y="0"/>
                  </a:lnTo>
                  <a:lnTo>
                    <a:pt x="2028990" y="0"/>
                  </a:lnTo>
                  <a:cubicBezTo>
                    <a:pt x="2231759" y="345641"/>
                    <a:pt x="2346724" y="748340"/>
                    <a:pt x="2346724" y="1177890"/>
                  </a:cubicBezTo>
                  <a:close/>
                </a:path>
              </a:pathLst>
            </a:custGeom>
            <a:solidFill>
              <a:srgbClr val="E8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userDrawn="1"/>
          </p:nvSpPr>
          <p:spPr>
            <a:xfrm>
              <a:off x="2075393" y="-12700"/>
              <a:ext cx="4993620" cy="2481740"/>
            </a:xfrm>
            <a:custGeom>
              <a:avLst/>
              <a:gdLst>
                <a:gd name="connsiteX0" fmla="*/ 0 w 4993620"/>
                <a:gd name="connsiteY0" fmla="*/ 0 h 2481740"/>
                <a:gd name="connsiteX1" fmla="*/ 4993620 w 4993620"/>
                <a:gd name="connsiteY1" fmla="*/ 0 h 2481740"/>
                <a:gd name="connsiteX2" fmla="*/ 4988358 w 4993620"/>
                <a:gd name="connsiteY2" fmla="*/ 153424 h 2481740"/>
                <a:gd name="connsiteX3" fmla="*/ 3739815 w 4993620"/>
                <a:gd name="connsiteY3" fmla="*/ 2150323 h 2481740"/>
                <a:gd name="connsiteX4" fmla="*/ 1238980 w 4993620"/>
                <a:gd name="connsiteY4" fmla="*/ 2141986 h 2481740"/>
                <a:gd name="connsiteX5" fmla="*/ 3780 w 4993620"/>
                <a:gd name="connsiteY5" fmla="*/ 136807 h 24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3620" h="2481740">
                  <a:moveTo>
                    <a:pt x="0" y="0"/>
                  </a:moveTo>
                  <a:lnTo>
                    <a:pt x="4993620" y="0"/>
                  </a:lnTo>
                  <a:lnTo>
                    <a:pt x="4988358" y="153424"/>
                  </a:lnTo>
                  <a:cubicBezTo>
                    <a:pt x="4932242" y="982046"/>
                    <a:pt x="4466440" y="1733276"/>
                    <a:pt x="3739815" y="2150323"/>
                  </a:cubicBezTo>
                  <a:cubicBezTo>
                    <a:pt x="2964750" y="2595173"/>
                    <a:pt x="2011063" y="2591994"/>
                    <a:pt x="1238980" y="2141986"/>
                  </a:cubicBezTo>
                  <a:cubicBezTo>
                    <a:pt x="515153" y="1720104"/>
                    <a:pt x="54370" y="965785"/>
                    <a:pt x="3780" y="136807"/>
                  </a:cubicBezTo>
                  <a:close/>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sp>
          <p:nvSpPr>
            <p:cNvPr id="19" name="椭圆 18"/>
            <p:cNvSpPr/>
            <p:nvPr userDrawn="1"/>
          </p:nvSpPr>
          <p:spPr>
            <a:xfrm>
              <a:off x="4493240" y="2414232"/>
              <a:ext cx="157518" cy="15751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日期占位符 3"/>
          <p:cNvSpPr>
            <a:spLocks noGrp="1"/>
          </p:cNvSpPr>
          <p:nvPr>
            <p:ph type="dt" sz="half" idx="10"/>
          </p:nvPr>
        </p:nvSpPr>
        <p:spPr/>
        <p:txBody>
          <a:bodyPr/>
          <a:lstStyle/>
          <a:p>
            <a:fld id="{E528DE8F-8DB5-4710-82E5-6DACE62778C2}" type="datetimeFigureOut">
              <a:rPr lang="zh-CN" altLang="en-US" smtClean="0"/>
              <a:t>2020-05-16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644B83-115B-4054-AC02-DC44F3D2F9C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8DE8F-8DB5-4710-82E5-6DACE62778C2}" type="datetimeFigureOut">
              <a:rPr lang="zh-CN" altLang="en-US" smtClean="0"/>
              <a:t>2020-05-16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A644B83-115B-4054-AC02-DC44F3D2F9C8}" type="slidenum">
              <a:rPr lang="zh-CN" altLang="en-US" smtClean="0"/>
              <a:t>‹#›</a:t>
            </a:fld>
            <a:endParaRPr lang="zh-CN" altLang="en-US"/>
          </a:p>
        </p:txBody>
      </p:sp>
      <p:sp>
        <p:nvSpPr>
          <p:cNvPr id="7" name="内容占位符 6"/>
          <p:cNvSpPr>
            <a:spLocks noGrp="1"/>
          </p:cNvSpPr>
          <p:nvPr>
            <p:ph sz="quarter" idx="13"/>
          </p:nvPr>
        </p:nvSpPr>
        <p:spPr>
          <a:xfrm>
            <a:off x="384175" y="360542"/>
            <a:ext cx="11423650" cy="629761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523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a:xfrm>
            <a:off x="3114000" y="2660400"/>
            <a:ext cx="6411600" cy="2196000"/>
          </a:xfrm>
        </p:spPr>
        <p:txBody>
          <a:bodyPr anchor="ctr" anchorCtr="0">
            <a:normAutofit/>
          </a:bodyPr>
          <a:lstStyle>
            <a:lvl1pPr marL="0" indent="0">
              <a:lnSpc>
                <a:spcPct val="130000"/>
              </a:lnSpc>
              <a:spcBef>
                <a:spcPts val="0"/>
              </a:spcBef>
              <a:buNone/>
              <a:defRPr sz="2400"/>
            </a:lvl1pPr>
            <a:lvl2pPr marL="536575"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矩形 6"/>
          <p:cNvSpPr/>
          <p:nvPr/>
        </p:nvSpPr>
        <p:spPr>
          <a:xfrm>
            <a:off x="373381" y="0"/>
            <a:ext cx="45719"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87681" y="0"/>
            <a:ext cx="45719"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E528DE8F-8DB5-4710-82E5-6DACE62778C2}" type="datetimeFigureOut">
              <a:rPr lang="zh-CN" altLang="en-US" smtClean="0"/>
              <a:t>2020-05-16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644B83-115B-4054-AC02-DC44F3D2F9C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3111500" y="2646362"/>
            <a:ext cx="7786007" cy="1209675"/>
          </a:xfrm>
        </p:spPr>
        <p:txBody>
          <a:bodyPr anchor="ctr" anchorCtr="0">
            <a:normAutofit/>
          </a:bodyPr>
          <a:lstStyle>
            <a:lvl1pPr algn="ctr">
              <a:defRPr sz="3600"/>
            </a:lvl1pPr>
          </a:lstStyle>
          <a:p>
            <a:r>
              <a:rPr lang="zh-CN" altLang="en-US" dirty="0"/>
              <a:t>单击此处编辑母版标题样式</a:t>
            </a:r>
          </a:p>
        </p:txBody>
      </p:sp>
      <p:sp>
        <p:nvSpPr>
          <p:cNvPr id="3" name="文本占位符 2"/>
          <p:cNvSpPr>
            <a:spLocks noGrp="1"/>
          </p:cNvSpPr>
          <p:nvPr>
            <p:ph type="body" idx="1"/>
          </p:nvPr>
        </p:nvSpPr>
        <p:spPr>
          <a:xfrm>
            <a:off x="3111500" y="3939949"/>
            <a:ext cx="7786007" cy="505051"/>
          </a:xfrm>
        </p:spPr>
        <p:txBody>
          <a:bodyPr anchor="ctr" anchorCtr="0">
            <a:normAutofit/>
          </a:bodyPr>
          <a:lstStyle>
            <a:lvl1pPr marL="0" indent="0" algn="ctr">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10" name="MH_Number"/>
          <p:cNvSpPr/>
          <p:nvPr>
            <p:custDataLst>
              <p:tags r:id="rId1"/>
            </p:custDataLst>
          </p:nvPr>
        </p:nvSpPr>
        <p:spPr>
          <a:xfrm>
            <a:off x="2197100" y="2875605"/>
            <a:ext cx="648336" cy="7511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noAutofit/>
          </a:bodyPr>
          <a:lstStyle/>
          <a:p>
            <a:pPr algn="ctr">
              <a:defRPr/>
            </a:pPr>
            <a:endParaRPr lang="zh-CN" altLang="en-US" sz="4400" kern="0" dirty="0">
              <a:solidFill>
                <a:srgbClr val="FFFFFF"/>
              </a:solidFill>
              <a:latin typeface="Times New Roman" panose="02020603050405020304"/>
              <a:ea typeface="幼圆"/>
            </a:endParaRPr>
          </a:p>
        </p:txBody>
      </p:sp>
      <p:sp>
        <p:nvSpPr>
          <p:cNvPr id="11" name="矩形 10"/>
          <p:cNvSpPr/>
          <p:nvPr/>
        </p:nvSpPr>
        <p:spPr>
          <a:xfrm>
            <a:off x="3111500" y="3733800"/>
            <a:ext cx="7786007" cy="12223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E528DE8F-8DB5-4710-82E5-6DACE62778C2}" type="datetimeFigureOut">
              <a:rPr lang="zh-CN" altLang="en-US" smtClean="0"/>
              <a:t>2020-05-16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644B83-115B-4054-AC02-DC44F3D2F9C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sz="half" idx="1"/>
          </p:nvPr>
        </p:nvSpPr>
        <p:spPr>
          <a:xfrm>
            <a:off x="1389600" y="1976400"/>
            <a:ext cx="3942000" cy="3510000"/>
          </a:xfrm>
        </p:spPr>
        <p:txBody>
          <a:bodyPr anchor="ctr" anchorCtr="0">
            <a:normAutofit/>
          </a:bodyPr>
          <a:lstStyle>
            <a:lvl1pPr marL="0" indent="0">
              <a:lnSpc>
                <a:spcPct val="130000"/>
              </a:lnSpc>
              <a:spcBef>
                <a:spcPts val="0"/>
              </a:spcBef>
              <a:buNone/>
              <a:defRPr sz="2400"/>
            </a:lvl1pPr>
            <a:lvl2pPr marL="536575" indent="0">
              <a:buNone/>
              <a:defRPr sz="2000"/>
            </a:lvl2pPr>
            <a:lvl3pPr marL="914400" indent="0">
              <a:buNone/>
              <a:defRPr sz="1800"/>
            </a:lvl3pPr>
            <a:lvl4pPr marL="1371600" indent="0">
              <a:buNone/>
              <a:defRPr sz="1800"/>
            </a:lvl4pPr>
            <a:lvl5pPr marL="1828800" indent="0">
              <a:buNone/>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886800" y="1976400"/>
            <a:ext cx="3942000" cy="3510000"/>
          </a:xfrm>
        </p:spPr>
        <p:txBody>
          <a:bodyPr anchor="ctr" anchorCtr="0">
            <a:normAutofit/>
          </a:bodyPr>
          <a:lstStyle>
            <a:lvl1pPr marL="0" indent="0">
              <a:lnSpc>
                <a:spcPct val="130000"/>
              </a:lnSpc>
              <a:spcBef>
                <a:spcPts val="0"/>
              </a:spcBef>
              <a:buNone/>
              <a:defRPr sz="2400"/>
            </a:lvl1pPr>
            <a:lvl2pPr marL="536575" indent="0">
              <a:buNone/>
              <a:defRPr sz="2000"/>
            </a:lvl2pPr>
            <a:lvl3pPr marL="914400" indent="0">
              <a:buNone/>
              <a:defRPr sz="1800"/>
            </a:lvl3pPr>
            <a:lvl4pPr marL="1371600" indent="0">
              <a:buNone/>
              <a:defRPr sz="1800"/>
            </a:lvl4pPr>
            <a:lvl5pPr marL="1828800" indent="0">
              <a:buNone/>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矩形 7"/>
          <p:cNvSpPr/>
          <p:nvPr/>
        </p:nvSpPr>
        <p:spPr>
          <a:xfrm>
            <a:off x="373381" y="0"/>
            <a:ext cx="45719"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87681" y="0"/>
            <a:ext cx="45719"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日期占位符 4"/>
          <p:cNvSpPr>
            <a:spLocks noGrp="1"/>
          </p:cNvSpPr>
          <p:nvPr>
            <p:ph type="dt" sz="half" idx="10"/>
          </p:nvPr>
        </p:nvSpPr>
        <p:spPr/>
        <p:txBody>
          <a:bodyPr/>
          <a:lstStyle/>
          <a:p>
            <a:fld id="{E528DE8F-8DB5-4710-82E5-6DACE62778C2}" type="datetimeFigureOut">
              <a:rPr lang="zh-CN" altLang="en-US" smtClean="0"/>
              <a:t>2020-05-16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644B83-115B-4054-AC02-DC44F3D2F9C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E528DE8F-8DB5-4710-82E5-6DACE62778C2}" type="datetimeFigureOut">
              <a:rPr lang="zh-CN" altLang="en-US" smtClean="0"/>
              <a:t>2020-05-16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A644B83-115B-4054-AC02-DC44F3D2F9C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280261" y="4554674"/>
            <a:ext cx="3660504" cy="723445"/>
          </a:xfrm>
        </p:spPr>
        <p:txBody>
          <a:bodyPr>
            <a:normAutofit/>
          </a:bodyPr>
          <a:lstStyle>
            <a:lvl1pPr algn="ctr">
              <a:defRPr sz="5400"/>
            </a:lvl1pPr>
          </a:lstStyle>
          <a:p>
            <a:r>
              <a:rPr lang="zh-CN" altLang="en-US" dirty="0"/>
              <a:t>编辑标题</a:t>
            </a:r>
          </a:p>
        </p:txBody>
      </p:sp>
      <p:sp>
        <p:nvSpPr>
          <p:cNvPr id="3" name="椭圆 2"/>
          <p:cNvSpPr/>
          <p:nvPr>
            <p:custDataLst>
              <p:tags r:id="rId1"/>
            </p:custDataLst>
          </p:nvPr>
        </p:nvSpPr>
        <p:spPr>
          <a:xfrm>
            <a:off x="4789713" y="1465943"/>
            <a:ext cx="2641600" cy="2641600"/>
          </a:xfrm>
          <a:prstGeom prst="ellipse">
            <a:avLst/>
          </a:prstGeom>
          <a:gradFill>
            <a:gsLst>
              <a:gs pos="0">
                <a:srgbClr val="C0C0C0"/>
              </a:gs>
              <a:gs pos="100000">
                <a:srgbClr val="F8F8F8"/>
              </a:gs>
            </a:gsLst>
            <a:lin ang="2700000" scaled="0"/>
          </a:gradFill>
          <a:ln w="57150">
            <a:gradFill flip="none" rotWithShape="1">
              <a:gsLst>
                <a:gs pos="0">
                  <a:srgbClr val="C0C0C0"/>
                </a:gs>
                <a:gs pos="100000">
                  <a:srgbClr val="F8F8F8"/>
                </a:gs>
              </a:gsLst>
              <a:lin ang="13500000" scaled="1"/>
              <a:tileRect/>
            </a:gradFill>
          </a:ln>
          <a:effectLst>
            <a:outerShdw blurRad="114300" dist="1016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日期占位符 3"/>
          <p:cNvSpPr>
            <a:spLocks noGrp="1"/>
          </p:cNvSpPr>
          <p:nvPr>
            <p:ph type="dt" sz="half" idx="10"/>
          </p:nvPr>
        </p:nvSpPr>
        <p:spPr/>
        <p:txBody>
          <a:bodyPr/>
          <a:lstStyle/>
          <a:p>
            <a:fld id="{E528DE8F-8DB5-4710-82E5-6DACE62778C2}" type="datetimeFigureOut">
              <a:rPr lang="zh-CN" altLang="en-US" smtClean="0"/>
              <a:t>2020-05-16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644B83-115B-4054-AC02-DC44F3D2F9C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528DE8F-8DB5-4710-82E5-6DACE62778C2}" type="datetimeFigureOut">
              <a:rPr lang="zh-CN" altLang="en-US" smtClean="0"/>
              <a:t>2020-05-16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A644B83-115B-4054-AC02-DC44F3D2F9C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28400" y="806400"/>
            <a:ext cx="9536400" cy="460800"/>
          </a:xfrm>
        </p:spPr>
        <p:txBody>
          <a:bodyPr lIns="90000" tIns="46800" rIns="90000" bIns="46800" anchor="t" anchorCtr="0">
            <a:normAutofit/>
          </a:bodyPr>
          <a:lstStyle>
            <a:lvl1pPr algn="ctr">
              <a:defRPr sz="2800" b="1">
                <a:solidFill>
                  <a:schemeClr val="tx1"/>
                </a:solidFill>
                <a:latin typeface="+mj-lt"/>
              </a:defRPr>
            </a:lvl1pPr>
          </a:lstStyle>
          <a:p>
            <a:r>
              <a:rPr lang="zh-CN" altLang="en-US"/>
              <a:t>单击此处编辑母版标题样式</a:t>
            </a:r>
          </a:p>
        </p:txBody>
      </p:sp>
      <p:sp>
        <p:nvSpPr>
          <p:cNvPr id="3" name="图片占位符 2"/>
          <p:cNvSpPr>
            <a:spLocks noGrp="1"/>
          </p:cNvSpPr>
          <p:nvPr>
            <p:ph type="pic" idx="1" hasCustomPrompt="1"/>
          </p:nvPr>
        </p:nvSpPr>
        <p:spPr>
          <a:xfrm>
            <a:off x="3823200" y="1778400"/>
            <a:ext cx="4546800" cy="2743200"/>
          </a:xfr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添加图片</a:t>
            </a:r>
          </a:p>
        </p:txBody>
      </p:sp>
      <p:sp>
        <p:nvSpPr>
          <p:cNvPr id="4" name="文本占位符 3"/>
          <p:cNvSpPr>
            <a:spLocks noGrp="1"/>
          </p:cNvSpPr>
          <p:nvPr>
            <p:ph type="body" sz="half" idx="2"/>
          </p:nvPr>
        </p:nvSpPr>
        <p:spPr>
          <a:xfrm>
            <a:off x="2502000" y="4950000"/>
            <a:ext cx="7189200" cy="925200"/>
          </a:xfrm>
          <a:noFill/>
        </p:spPr>
        <p:txBody>
          <a:bodyPr lIns="90000" rIns="90000" anchor="t" anchorCtr="0">
            <a:normAutofit/>
          </a:bodyPr>
          <a:lstStyle>
            <a:lvl1pPr marL="0" indent="0" algn="l">
              <a:lnSpc>
                <a:spcPct val="150000"/>
              </a:lnSpc>
              <a:spcBef>
                <a:spcPts val="0"/>
              </a:spcBef>
              <a:spcAft>
                <a:spcPts val="0"/>
              </a:spcAft>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E528DE8F-8DB5-4710-82E5-6DACE62778C2}" type="datetimeFigureOut">
              <a:rPr lang="zh-CN" altLang="en-US" smtClean="0"/>
              <a:t>2020-05-16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644B83-115B-4054-AC02-DC44F3D2F9C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522040" y="532550"/>
            <a:ext cx="1205247" cy="5811838"/>
          </a:xfrm>
        </p:spPr>
        <p:txBody>
          <a:bodyPr vert="eaVert" anchor="ctr" anchorCtr="0">
            <a:normAutofit/>
          </a:bodyPr>
          <a:lstStyle>
            <a:lvl1pPr>
              <a:defRPr sz="3600"/>
            </a:lvl1pPr>
          </a:lstStyle>
          <a:p>
            <a:r>
              <a:rPr lang="zh-CN" altLang="en-US" dirty="0"/>
              <a:t>单击此处编辑母版标题样式</a:t>
            </a:r>
          </a:p>
        </p:txBody>
      </p:sp>
      <p:sp>
        <p:nvSpPr>
          <p:cNvPr id="3" name="竖排文字占位符 2"/>
          <p:cNvSpPr>
            <a:spLocks noGrp="1"/>
          </p:cNvSpPr>
          <p:nvPr>
            <p:ph type="body" orient="vert" idx="1"/>
          </p:nvPr>
        </p:nvSpPr>
        <p:spPr>
          <a:xfrm>
            <a:off x="425004" y="532550"/>
            <a:ext cx="9693592"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E528DE8F-8DB5-4710-82E5-6DACE62778C2}" type="datetimeFigureOut">
              <a:rPr lang="zh-CN" altLang="en-US" smtClean="0"/>
              <a:t>2020-05-16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644B83-115B-4054-AC02-DC44F3D2F9C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94154"/>
            <a:ext cx="10515599" cy="72344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75210"/>
            <a:ext cx="10515599" cy="450986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57948"/>
            <a:ext cx="2743200" cy="365125"/>
          </a:xfrm>
          <a:prstGeom prst="rect">
            <a:avLst/>
          </a:prstGeom>
        </p:spPr>
        <p:txBody>
          <a:bodyPr vert="horz" lIns="91440" tIns="45720" rIns="91440" bIns="45720" rtlCol="0" anchor="ctr"/>
          <a:lstStyle>
            <a:lvl1pPr algn="l">
              <a:defRPr sz="1200">
                <a:solidFill>
                  <a:schemeClr val="tx1"/>
                </a:solidFill>
              </a:defRPr>
            </a:lvl1pPr>
          </a:lstStyle>
          <a:p>
            <a:fld id="{E528DE8F-8DB5-4710-82E5-6DACE62778C2}" type="datetimeFigureOut">
              <a:rPr lang="zh-CN" altLang="en-US" smtClean="0"/>
              <a:t>2020-05-16</a:t>
            </a:fld>
            <a:endParaRPr lang="zh-CN" altLang="en-US"/>
          </a:p>
        </p:txBody>
      </p:sp>
      <p:sp>
        <p:nvSpPr>
          <p:cNvPr id="5" name="页脚占位符 4"/>
          <p:cNvSpPr>
            <a:spLocks noGrp="1"/>
          </p:cNvSpPr>
          <p:nvPr>
            <p:ph type="ftr" sz="quarter" idx="3"/>
          </p:nvPr>
        </p:nvSpPr>
        <p:spPr>
          <a:xfrm>
            <a:off x="4038600" y="6457948"/>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zh-CN" altLang="en-US"/>
          </a:p>
        </p:txBody>
      </p:sp>
      <p:sp>
        <p:nvSpPr>
          <p:cNvPr id="6" name="灯片编号占位符 5"/>
          <p:cNvSpPr>
            <a:spLocks noGrp="1"/>
          </p:cNvSpPr>
          <p:nvPr>
            <p:ph type="sldNum" sz="quarter" idx="4"/>
          </p:nvPr>
        </p:nvSpPr>
        <p:spPr>
          <a:xfrm>
            <a:off x="8610600" y="6457948"/>
            <a:ext cx="2743200" cy="365125"/>
          </a:xfrm>
          <a:prstGeom prst="rect">
            <a:avLst/>
          </a:prstGeom>
        </p:spPr>
        <p:txBody>
          <a:bodyPr vert="horz" lIns="91440" tIns="45720" rIns="91440" bIns="45720" rtlCol="0" anchor="ctr"/>
          <a:lstStyle>
            <a:lvl1pPr algn="r">
              <a:defRPr sz="1200">
                <a:solidFill>
                  <a:schemeClr val="tx1"/>
                </a:solidFill>
              </a:defRPr>
            </a:lvl1pPr>
          </a:lstStyle>
          <a:p>
            <a:fld id="{7A644B83-115B-4054-AC02-DC44F3D2F9C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449580" indent="-449580" algn="l" defTabSz="914400" rtl="0" eaLnBrk="1" latinLnBrk="0" hangingPunct="1">
        <a:lnSpc>
          <a:spcPct val="120000"/>
        </a:lnSpc>
        <a:spcBef>
          <a:spcPts val="1000"/>
        </a:spcBef>
        <a:buClr>
          <a:schemeClr val="accent2"/>
        </a:buClr>
        <a:buSzPct val="80000"/>
        <a:buFont typeface="Wingdings" panose="05000000000000000000" pitchFamily="2" charset="2"/>
        <a:buChar char=""/>
        <a:defRPr sz="2400" kern="1200">
          <a:solidFill>
            <a:schemeClr val="tx1"/>
          </a:solidFill>
          <a:latin typeface="+mn-lt"/>
          <a:ea typeface="+mn-ea"/>
          <a:cs typeface="+mn-cs"/>
        </a:defRPr>
      </a:lvl1pPr>
      <a:lvl2pPr marL="812800" indent="-276225"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48" y="9758"/>
            <a:ext cx="6443680" cy="6888167"/>
          </a:xfrm>
          <a:prstGeom prst="rect">
            <a:avLst/>
          </a:prstGeom>
        </p:spPr>
      </p:pic>
      <p:sp>
        <p:nvSpPr>
          <p:cNvPr id="6" name="矩形 5"/>
          <p:cNvSpPr/>
          <p:nvPr/>
        </p:nvSpPr>
        <p:spPr>
          <a:xfrm rot="5400000" flipH="1">
            <a:off x="1118264" y="-110790"/>
            <a:ext cx="5718697" cy="707957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rot="5400000" flipH="1">
            <a:off x="5706943" y="3460945"/>
            <a:ext cx="3932241" cy="742488"/>
            <a:chOff x="1885155" y="164403"/>
            <a:chExt cx="6987225" cy="627346"/>
          </a:xfrm>
        </p:grpSpPr>
        <p:sp>
          <p:nvSpPr>
            <p:cNvPr id="5" name="矩形 4"/>
            <p:cNvSpPr/>
            <p:nvPr/>
          </p:nvSpPr>
          <p:spPr>
            <a:xfrm>
              <a:off x="1885155" y="164403"/>
              <a:ext cx="385605"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358985" y="196153"/>
              <a:ext cx="342821"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790031" y="165670"/>
              <a:ext cx="351473"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229731" y="220249"/>
              <a:ext cx="5642649"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rot="5400000">
            <a:off x="5702414" y="2660507"/>
            <a:ext cx="3932241" cy="713969"/>
            <a:chOff x="1885156" y="164402"/>
            <a:chExt cx="6987225" cy="603250"/>
          </a:xfrm>
        </p:grpSpPr>
        <p:sp>
          <p:nvSpPr>
            <p:cNvPr id="25" name="矩形 24"/>
            <p:cNvSpPr/>
            <p:nvPr/>
          </p:nvSpPr>
          <p:spPr>
            <a:xfrm>
              <a:off x="1885156" y="164402"/>
              <a:ext cx="385605"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358985" y="196152"/>
              <a:ext cx="342821"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790028" y="165670"/>
              <a:ext cx="351473"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229732" y="183452"/>
              <a:ext cx="5642649"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6"/>
          <p:cNvSpPr txBox="1"/>
          <p:nvPr/>
        </p:nvSpPr>
        <p:spPr>
          <a:xfrm>
            <a:off x="7949737" y="3869486"/>
            <a:ext cx="4254691" cy="461665"/>
          </a:xfrm>
          <a:prstGeom prst="rect">
            <a:avLst/>
          </a:prstGeom>
          <a:noFill/>
        </p:spPr>
        <p:txBody>
          <a:bodyPr wrap="none" rtlCol="0">
            <a:spAutoFit/>
          </a:bodyPr>
          <a:lstStyle/>
          <a:p>
            <a:r>
              <a:rPr lang="en-US" altLang="zh-CN" sz="2400" dirty="0"/>
              <a:t>02 </a:t>
            </a:r>
            <a:r>
              <a:rPr lang="zh-CN" altLang="en-US" sz="2400" dirty="0"/>
              <a:t>摄影基本发展史（</a:t>
            </a:r>
            <a:r>
              <a:rPr lang="en-US" altLang="zh-CN" sz="2400" dirty="0"/>
              <a:t>1</a:t>
            </a:r>
            <a:r>
              <a:rPr lang="zh-CN" altLang="en-US" sz="2400" dirty="0"/>
              <a:t>课时）</a:t>
            </a:r>
            <a:endParaRPr lang="en-US" sz="2400" b="1" spc="300" dirty="0">
              <a:latin typeface="Lato Black" charset="0"/>
              <a:ea typeface="Lato Black" charset="0"/>
              <a:cs typeface="Lato Black" charset="0"/>
            </a:endParaRPr>
          </a:p>
        </p:txBody>
      </p:sp>
      <p:sp>
        <p:nvSpPr>
          <p:cNvPr id="19" name="TextBox 17"/>
          <p:cNvSpPr txBox="1"/>
          <p:nvPr/>
        </p:nvSpPr>
        <p:spPr>
          <a:xfrm>
            <a:off x="6406937" y="2927185"/>
            <a:ext cx="6032421" cy="923330"/>
          </a:xfrm>
          <a:prstGeom prst="rect">
            <a:avLst/>
          </a:prstGeom>
          <a:noFill/>
        </p:spPr>
        <p:txBody>
          <a:bodyPr wrap="none" rtlCol="0">
            <a:spAutoFit/>
          </a:bodyPr>
          <a:lstStyle/>
          <a:p>
            <a:r>
              <a:rPr lang="zh-CN" altLang="en-US" sz="5400" spc="300" dirty="0">
                <a:latin typeface="Lato Black" charset="0"/>
                <a:ea typeface="文鼎特圆简" panose="02010609010101010101" pitchFamily="49" charset="-122"/>
                <a:cs typeface="Lato Black" charset="0"/>
              </a:rPr>
              <a:t>一、初识数码摄影</a:t>
            </a:r>
            <a:endParaRPr lang="en-US" sz="5400" spc="300" dirty="0">
              <a:latin typeface="Lato Black" charset="0"/>
              <a:ea typeface="文鼎特圆简" panose="02010609010101010101" pitchFamily="49" charset="-122"/>
              <a:cs typeface="Lato Black" charset="0"/>
            </a:endParaRPr>
          </a:p>
        </p:txBody>
      </p:sp>
      <p:grpSp>
        <p:nvGrpSpPr>
          <p:cNvPr id="20" name="Group 18"/>
          <p:cNvGrpSpPr/>
          <p:nvPr/>
        </p:nvGrpSpPr>
        <p:grpSpPr>
          <a:xfrm flipV="1">
            <a:off x="7409310" y="4438524"/>
            <a:ext cx="4249403" cy="192350"/>
            <a:chOff x="6927228" y="7552706"/>
            <a:chExt cx="5016271" cy="227062"/>
          </a:xfrm>
          <a:solidFill>
            <a:schemeClr val="tx2">
              <a:lumMod val="75000"/>
            </a:schemeClr>
          </a:solidFill>
        </p:grpSpPr>
        <p:sp>
          <p:nvSpPr>
            <p:cNvPr id="29" name="Oval 19"/>
            <p:cNvSpPr>
              <a:spLocks noChangeAspect="1"/>
            </p:cNvSpPr>
            <p:nvPr/>
          </p:nvSpPr>
          <p:spPr>
            <a:xfrm rot="18861538">
              <a:off x="6927228" y="771191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30" name="Oval 20"/>
            <p:cNvSpPr>
              <a:spLocks noChangeAspect="1"/>
            </p:cNvSpPr>
            <p:nvPr/>
          </p:nvSpPr>
          <p:spPr>
            <a:xfrm rot="18861538">
              <a:off x="7142741" y="770950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31" name="Oval 21"/>
            <p:cNvSpPr>
              <a:spLocks noChangeAspect="1"/>
            </p:cNvSpPr>
            <p:nvPr/>
          </p:nvSpPr>
          <p:spPr>
            <a:xfrm rot="18861538">
              <a:off x="7358254" y="770709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32" name="Oval 22"/>
            <p:cNvSpPr>
              <a:spLocks noChangeAspect="1"/>
            </p:cNvSpPr>
            <p:nvPr/>
          </p:nvSpPr>
          <p:spPr>
            <a:xfrm rot="18861538">
              <a:off x="7573766" y="771263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33" name="Oval 23"/>
            <p:cNvSpPr>
              <a:spLocks noChangeAspect="1"/>
            </p:cNvSpPr>
            <p:nvPr/>
          </p:nvSpPr>
          <p:spPr>
            <a:xfrm rot="18861538">
              <a:off x="7789279" y="771022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34" name="Oval 24"/>
            <p:cNvSpPr>
              <a:spLocks noChangeAspect="1"/>
            </p:cNvSpPr>
            <p:nvPr/>
          </p:nvSpPr>
          <p:spPr>
            <a:xfrm rot="18861538">
              <a:off x="8004792" y="771576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35" name="Oval 25"/>
            <p:cNvSpPr>
              <a:spLocks noChangeAspect="1"/>
            </p:cNvSpPr>
            <p:nvPr/>
          </p:nvSpPr>
          <p:spPr>
            <a:xfrm rot="18861538">
              <a:off x="8220304" y="771334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36" name="Oval 26"/>
            <p:cNvSpPr>
              <a:spLocks noChangeAspect="1"/>
            </p:cNvSpPr>
            <p:nvPr/>
          </p:nvSpPr>
          <p:spPr>
            <a:xfrm rot="18861538">
              <a:off x="8435817" y="771093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37" name="Oval 27"/>
            <p:cNvSpPr>
              <a:spLocks noChangeAspect="1"/>
            </p:cNvSpPr>
            <p:nvPr/>
          </p:nvSpPr>
          <p:spPr>
            <a:xfrm rot="18861538">
              <a:off x="8651330" y="770852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38" name="Oval 29"/>
            <p:cNvSpPr>
              <a:spLocks noChangeAspect="1"/>
            </p:cNvSpPr>
            <p:nvPr/>
          </p:nvSpPr>
          <p:spPr>
            <a:xfrm rot="18861538">
              <a:off x="8866842" y="771406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39" name="Oval 30"/>
            <p:cNvSpPr>
              <a:spLocks noChangeAspect="1"/>
            </p:cNvSpPr>
            <p:nvPr/>
          </p:nvSpPr>
          <p:spPr>
            <a:xfrm rot="18861538">
              <a:off x="9082355" y="771165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40" name="Oval 31"/>
            <p:cNvSpPr>
              <a:spLocks noChangeAspect="1"/>
            </p:cNvSpPr>
            <p:nvPr/>
          </p:nvSpPr>
          <p:spPr>
            <a:xfrm rot="18861538">
              <a:off x="9297868" y="770924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41" name="Oval 32"/>
            <p:cNvSpPr>
              <a:spLocks noChangeAspect="1"/>
            </p:cNvSpPr>
            <p:nvPr/>
          </p:nvSpPr>
          <p:spPr>
            <a:xfrm rot="18861538">
              <a:off x="6927228" y="755752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42" name="Oval 33"/>
            <p:cNvSpPr>
              <a:spLocks noChangeAspect="1"/>
            </p:cNvSpPr>
            <p:nvPr/>
          </p:nvSpPr>
          <p:spPr>
            <a:xfrm rot="18861538">
              <a:off x="7142741" y="755511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43" name="Oval 34"/>
            <p:cNvSpPr>
              <a:spLocks noChangeAspect="1"/>
            </p:cNvSpPr>
            <p:nvPr/>
          </p:nvSpPr>
          <p:spPr>
            <a:xfrm rot="18861538">
              <a:off x="7358254" y="755270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44" name="Oval 35"/>
            <p:cNvSpPr>
              <a:spLocks noChangeAspect="1"/>
            </p:cNvSpPr>
            <p:nvPr/>
          </p:nvSpPr>
          <p:spPr>
            <a:xfrm rot="18861538">
              <a:off x="7573766" y="755824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45" name="Oval 36"/>
            <p:cNvSpPr>
              <a:spLocks noChangeAspect="1"/>
            </p:cNvSpPr>
            <p:nvPr/>
          </p:nvSpPr>
          <p:spPr>
            <a:xfrm rot="18861538">
              <a:off x="7789279" y="755583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46" name="Oval 37"/>
            <p:cNvSpPr>
              <a:spLocks noChangeAspect="1"/>
            </p:cNvSpPr>
            <p:nvPr/>
          </p:nvSpPr>
          <p:spPr>
            <a:xfrm rot="18861538">
              <a:off x="8004792" y="756137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47" name="Oval 38"/>
            <p:cNvSpPr>
              <a:spLocks noChangeAspect="1"/>
            </p:cNvSpPr>
            <p:nvPr/>
          </p:nvSpPr>
          <p:spPr>
            <a:xfrm rot="18861538">
              <a:off x="8220304" y="755896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48" name="Oval 39"/>
            <p:cNvSpPr>
              <a:spLocks noChangeAspect="1"/>
            </p:cNvSpPr>
            <p:nvPr/>
          </p:nvSpPr>
          <p:spPr>
            <a:xfrm rot="18861538">
              <a:off x="8435817" y="755655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49" name="Oval 40"/>
            <p:cNvSpPr>
              <a:spLocks noChangeAspect="1"/>
            </p:cNvSpPr>
            <p:nvPr/>
          </p:nvSpPr>
          <p:spPr>
            <a:xfrm rot="18861538">
              <a:off x="8651330" y="755414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50" name="Oval 41"/>
            <p:cNvSpPr>
              <a:spLocks noChangeAspect="1"/>
            </p:cNvSpPr>
            <p:nvPr/>
          </p:nvSpPr>
          <p:spPr>
            <a:xfrm rot="18861538">
              <a:off x="8866842" y="7559679"/>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51" name="Oval 42"/>
            <p:cNvSpPr>
              <a:spLocks noChangeAspect="1"/>
            </p:cNvSpPr>
            <p:nvPr/>
          </p:nvSpPr>
          <p:spPr>
            <a:xfrm rot="18861538">
              <a:off x="9082355" y="755726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52" name="Oval 43"/>
            <p:cNvSpPr>
              <a:spLocks noChangeAspect="1"/>
            </p:cNvSpPr>
            <p:nvPr/>
          </p:nvSpPr>
          <p:spPr>
            <a:xfrm rot="18861538">
              <a:off x="9297868" y="755485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53" name="Oval 44"/>
            <p:cNvSpPr>
              <a:spLocks noChangeAspect="1"/>
            </p:cNvSpPr>
            <p:nvPr/>
          </p:nvSpPr>
          <p:spPr>
            <a:xfrm rot="18861538">
              <a:off x="9508851" y="771191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54" name="Oval 45"/>
            <p:cNvSpPr>
              <a:spLocks noChangeAspect="1"/>
            </p:cNvSpPr>
            <p:nvPr/>
          </p:nvSpPr>
          <p:spPr>
            <a:xfrm rot="18861538">
              <a:off x="9724364" y="770950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55" name="Oval 46"/>
            <p:cNvSpPr>
              <a:spLocks noChangeAspect="1"/>
            </p:cNvSpPr>
            <p:nvPr/>
          </p:nvSpPr>
          <p:spPr>
            <a:xfrm rot="18861538">
              <a:off x="9939877" y="770709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56" name="Oval 47"/>
            <p:cNvSpPr>
              <a:spLocks noChangeAspect="1"/>
            </p:cNvSpPr>
            <p:nvPr/>
          </p:nvSpPr>
          <p:spPr>
            <a:xfrm rot="18861538">
              <a:off x="10155389" y="771263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57" name="Oval 48"/>
            <p:cNvSpPr>
              <a:spLocks noChangeAspect="1"/>
            </p:cNvSpPr>
            <p:nvPr/>
          </p:nvSpPr>
          <p:spPr>
            <a:xfrm rot="18861538">
              <a:off x="10370902" y="771022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58" name="Oval 49"/>
            <p:cNvSpPr>
              <a:spLocks noChangeAspect="1"/>
            </p:cNvSpPr>
            <p:nvPr/>
          </p:nvSpPr>
          <p:spPr>
            <a:xfrm rot="18861538">
              <a:off x="10586415" y="771576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59" name="Oval 50"/>
            <p:cNvSpPr>
              <a:spLocks noChangeAspect="1"/>
            </p:cNvSpPr>
            <p:nvPr/>
          </p:nvSpPr>
          <p:spPr>
            <a:xfrm rot="18861538">
              <a:off x="10801927" y="771334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60" name="Oval 51"/>
            <p:cNvSpPr>
              <a:spLocks noChangeAspect="1"/>
            </p:cNvSpPr>
            <p:nvPr/>
          </p:nvSpPr>
          <p:spPr>
            <a:xfrm rot="18861538">
              <a:off x="11017440" y="771093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61" name="Oval 52"/>
            <p:cNvSpPr>
              <a:spLocks noChangeAspect="1"/>
            </p:cNvSpPr>
            <p:nvPr/>
          </p:nvSpPr>
          <p:spPr>
            <a:xfrm rot="18861538">
              <a:off x="11232953" y="770852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62" name="Oval 53"/>
            <p:cNvSpPr>
              <a:spLocks noChangeAspect="1"/>
            </p:cNvSpPr>
            <p:nvPr/>
          </p:nvSpPr>
          <p:spPr>
            <a:xfrm rot="18861538">
              <a:off x="11448465" y="771406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63" name="Oval 54"/>
            <p:cNvSpPr>
              <a:spLocks noChangeAspect="1"/>
            </p:cNvSpPr>
            <p:nvPr/>
          </p:nvSpPr>
          <p:spPr>
            <a:xfrm rot="18861538">
              <a:off x="11663978" y="771165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64" name="Oval 55"/>
            <p:cNvSpPr>
              <a:spLocks noChangeAspect="1"/>
            </p:cNvSpPr>
            <p:nvPr/>
          </p:nvSpPr>
          <p:spPr>
            <a:xfrm rot="18861538">
              <a:off x="11879491" y="770924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65" name="Oval 56"/>
            <p:cNvSpPr>
              <a:spLocks noChangeAspect="1"/>
            </p:cNvSpPr>
            <p:nvPr/>
          </p:nvSpPr>
          <p:spPr>
            <a:xfrm rot="18861538">
              <a:off x="9508851" y="755752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66" name="Oval 57"/>
            <p:cNvSpPr>
              <a:spLocks noChangeAspect="1"/>
            </p:cNvSpPr>
            <p:nvPr/>
          </p:nvSpPr>
          <p:spPr>
            <a:xfrm rot="18861538">
              <a:off x="9724364" y="755511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67" name="Oval 58"/>
            <p:cNvSpPr>
              <a:spLocks noChangeAspect="1"/>
            </p:cNvSpPr>
            <p:nvPr/>
          </p:nvSpPr>
          <p:spPr>
            <a:xfrm rot="18861538">
              <a:off x="9939877" y="755270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68" name="Oval 59"/>
            <p:cNvSpPr>
              <a:spLocks noChangeAspect="1"/>
            </p:cNvSpPr>
            <p:nvPr/>
          </p:nvSpPr>
          <p:spPr>
            <a:xfrm rot="18861538">
              <a:off x="10155389" y="755824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69" name="Oval 60"/>
            <p:cNvSpPr>
              <a:spLocks noChangeAspect="1"/>
            </p:cNvSpPr>
            <p:nvPr/>
          </p:nvSpPr>
          <p:spPr>
            <a:xfrm rot="18861538">
              <a:off x="10370902" y="755583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70" name="Oval 61"/>
            <p:cNvSpPr>
              <a:spLocks noChangeAspect="1"/>
            </p:cNvSpPr>
            <p:nvPr/>
          </p:nvSpPr>
          <p:spPr>
            <a:xfrm rot="18861538">
              <a:off x="10586415" y="756137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71" name="Oval 62"/>
            <p:cNvSpPr>
              <a:spLocks noChangeAspect="1"/>
            </p:cNvSpPr>
            <p:nvPr/>
          </p:nvSpPr>
          <p:spPr>
            <a:xfrm rot="18861538">
              <a:off x="10801927" y="755896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72" name="Oval 63"/>
            <p:cNvSpPr>
              <a:spLocks noChangeAspect="1"/>
            </p:cNvSpPr>
            <p:nvPr/>
          </p:nvSpPr>
          <p:spPr>
            <a:xfrm rot="18861538">
              <a:off x="11017440" y="755655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73" name="Oval 64"/>
            <p:cNvSpPr>
              <a:spLocks noChangeAspect="1"/>
            </p:cNvSpPr>
            <p:nvPr/>
          </p:nvSpPr>
          <p:spPr>
            <a:xfrm rot="18861538">
              <a:off x="11232953" y="755414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74" name="Oval 65"/>
            <p:cNvSpPr>
              <a:spLocks noChangeAspect="1"/>
            </p:cNvSpPr>
            <p:nvPr/>
          </p:nvSpPr>
          <p:spPr>
            <a:xfrm rot="18861538">
              <a:off x="11448465" y="7559679"/>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75" name="Oval 66"/>
            <p:cNvSpPr>
              <a:spLocks noChangeAspect="1"/>
            </p:cNvSpPr>
            <p:nvPr/>
          </p:nvSpPr>
          <p:spPr>
            <a:xfrm rot="18861538">
              <a:off x="11663978" y="755726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sp>
          <p:nvSpPr>
            <p:cNvPr id="76" name="Oval 67"/>
            <p:cNvSpPr>
              <a:spLocks noChangeAspect="1"/>
            </p:cNvSpPr>
            <p:nvPr/>
          </p:nvSpPr>
          <p:spPr>
            <a:xfrm rot="18861538">
              <a:off x="11879491" y="755485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Lato Light"/>
              </a:endParaRPr>
            </a:p>
          </p:txBody>
        </p:sp>
      </p:grpSp>
      <p:grpSp>
        <p:nvGrpSpPr>
          <p:cNvPr id="77" name="组合 76"/>
          <p:cNvGrpSpPr/>
          <p:nvPr/>
        </p:nvGrpSpPr>
        <p:grpSpPr>
          <a:xfrm rot="16200000">
            <a:off x="9290193" y="2580382"/>
            <a:ext cx="6879238" cy="1678480"/>
            <a:chOff x="-642802" y="5954997"/>
            <a:chExt cx="13394003" cy="3207983"/>
          </a:xfrm>
        </p:grpSpPr>
        <p:sp>
          <p:nvSpPr>
            <p:cNvPr id="78" name="Hexagon 2"/>
            <p:cNvSpPr/>
            <p:nvPr/>
          </p:nvSpPr>
          <p:spPr>
            <a:xfrm rot="5400000">
              <a:off x="9764458" y="6176237"/>
              <a:ext cx="3207982" cy="2765502"/>
            </a:xfrm>
            <a:prstGeom prst="hexag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a:endParaRPr>
            </a:p>
          </p:txBody>
        </p:sp>
        <p:sp>
          <p:nvSpPr>
            <p:cNvPr id="79" name="Hexagon 51"/>
            <p:cNvSpPr/>
            <p:nvPr/>
          </p:nvSpPr>
          <p:spPr>
            <a:xfrm rot="5400000">
              <a:off x="6221624" y="6176238"/>
              <a:ext cx="3207982" cy="2765502"/>
            </a:xfrm>
            <a:prstGeom prst="hexagon">
              <a:avLst/>
            </a:prstGeom>
            <a:solidFill>
              <a:srgbClr val="01B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a:endParaRPr>
            </a:p>
          </p:txBody>
        </p:sp>
        <p:sp>
          <p:nvSpPr>
            <p:cNvPr id="80" name="Hexagon 52"/>
            <p:cNvSpPr/>
            <p:nvPr/>
          </p:nvSpPr>
          <p:spPr>
            <a:xfrm rot="5400000">
              <a:off x="2678791" y="6176237"/>
              <a:ext cx="3207982" cy="2765502"/>
            </a:xfrm>
            <a:prstGeom prst="hexagon">
              <a:avLst/>
            </a:prstGeom>
            <a:solidFill>
              <a:srgbClr val="F17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a:endParaRPr>
            </a:p>
          </p:txBody>
        </p:sp>
        <p:sp>
          <p:nvSpPr>
            <p:cNvPr id="81" name="Hexagon 53"/>
            <p:cNvSpPr/>
            <p:nvPr/>
          </p:nvSpPr>
          <p:spPr>
            <a:xfrm rot="5400000">
              <a:off x="-864042" y="6176237"/>
              <a:ext cx="3207982" cy="2765502"/>
            </a:xfrm>
            <a:prstGeom prst="hexagon">
              <a:avLst/>
            </a:prstGeom>
            <a:solidFill>
              <a:srgbClr val="FFB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a:endParaRPr>
            </a:p>
          </p:txBody>
        </p:sp>
      </p:grpSp>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7286" y="1606372"/>
            <a:ext cx="1474527" cy="1474527"/>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9570" y="1349843"/>
            <a:ext cx="2136531" cy="1910718"/>
          </a:xfrm>
          <a:prstGeom prst="rect">
            <a:avLst/>
          </a:prstGeom>
        </p:spPr>
      </p:pic>
      <p:pic>
        <p:nvPicPr>
          <p:cNvPr id="4" name="徐梦圆 - Christma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5978" y="-785154"/>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childTnLst>
                                    <p:cmd type="call" cmd="playFrom(0.0)">
                                      <p:cBhvr>
                                        <p:cTn id="6" dur="1" fill="hold"/>
                                        <p:tgtEl>
                                          <p:spTgt spid="4"/>
                                        </p:tgtEl>
                                      </p:cBhvr>
                                    </p:cmd>
                                  </p:childTnLst>
                                </p:cTn>
                              </p:par>
                            </p:childTnLst>
                          </p:cTn>
                        </p:par>
                        <p:par>
                          <p:cTn id="7" fill="hold">
                            <p:stCondLst>
                              <p:cond delay="0"/>
                            </p:stCondLst>
                            <p:childTnLst>
                              <p:par>
                                <p:cTn id="8" presetID="22" presetClass="entr" presetSubtype="8" fill="hold" grpId="0" nodeType="afterEffect">
                                  <p:childTnLst>
                                    <p:set>
                                      <p:cBhvr>
                                        <p:cTn id="9" dur="1" fill="hold">
                                          <p:stCondLst>
                                            <p:cond delay="0"/>
                                          </p:stCondLst>
                                        </p:cTn>
                                        <p:tgtEl>
                                          <p:spTgt spid="19"/>
                                        </p:tgtEl>
                                        <p:attrNameLst>
                                          <p:attrName>style.visibility</p:attrName>
                                        </p:attrNameLst>
                                      </p:cBhvr>
                                      <p:to>
                                        <p:strVal val="visible"/>
                                      </p:to>
                                    </p:set>
                                    <p:animEffect transition="in" filter="wipe(left)">
                                      <p:cBhvr>
                                        <p:cTn id="10" dur="750"/>
                                        <p:tgtEl>
                                          <p:spTgt spid="19"/>
                                        </p:tgtEl>
                                      </p:cBhvr>
                                    </p:animEffect>
                                  </p:childTnLst>
                                </p:cTn>
                              </p:par>
                              <p:par>
                                <p:cTn id="11" presetID="22" presetClass="entr" presetSubtype="2" fill="hold" grpId="0" nodeType="withEffect">
                                  <p:childTnLst>
                                    <p:set>
                                      <p:cBhvr>
                                        <p:cTn id="12" dur="1" fill="hold">
                                          <p:stCondLst>
                                            <p:cond delay="0"/>
                                          </p:stCondLst>
                                        </p:cTn>
                                        <p:tgtEl>
                                          <p:spTgt spid="17"/>
                                        </p:tgtEl>
                                        <p:attrNameLst>
                                          <p:attrName>style.visibility</p:attrName>
                                        </p:attrNameLst>
                                      </p:cBhvr>
                                      <p:to>
                                        <p:strVal val="visible"/>
                                      </p:to>
                                    </p:set>
                                    <p:animEffect transition="in" filter="wipe(right)">
                                      <p:cBhvr>
                                        <p:cTn id="13" dur="750"/>
                                        <p:tgtEl>
                                          <p:spTgt spid="17"/>
                                        </p:tgtEl>
                                      </p:cBhvr>
                                    </p:animEffect>
                                  </p:childTnLst>
                                </p:cTn>
                              </p:par>
                            </p:childTnLst>
                          </p:cTn>
                        </p:par>
                        <p:par>
                          <p:cTn id="14" fill="hold">
                            <p:stCondLst>
                              <p:cond delay="1000"/>
                            </p:stCondLst>
                            <p:childTnLst>
                              <p:par>
                                <p:cTn id="15" presetID="42" presetClass="entr" presetSubtype="0" fill="hold" nodeType="afterEffect">
                                  <p:childTnLst>
                                    <p:set>
                                      <p:cBhvr>
                                        <p:cTn id="16" dur="1" fill="hold">
                                          <p:stCondLst>
                                            <p:cond delay="0"/>
                                          </p:stCondLst>
                                        </p:cTn>
                                        <p:tgtEl>
                                          <p:spTgt spid="20"/>
                                        </p:tgtEl>
                                        <p:attrNameLst>
                                          <p:attrName>style.visibility</p:attrName>
                                        </p:attrNameLst>
                                      </p:cBhvr>
                                      <p:to>
                                        <p:strVal val="visible"/>
                                      </p:to>
                                    </p:set>
                                    <p:animEffect transition="in" filter="fade">
                                      <p:cBhvr>
                                        <p:cTn id="17" dur="750"/>
                                        <p:tgtEl>
                                          <p:spTgt spid="20"/>
                                        </p:tgtEl>
                                      </p:cBhvr>
                                    </p:animEffect>
                                    <p:anim calcmode="lin" valueType="num">
                                      <p:cBhvr>
                                        <p:cTn id="18" dur="750" fill="hold"/>
                                        <p:tgtEl>
                                          <p:spTgt spid="20"/>
                                        </p:tgtEl>
                                        <p:attrNameLst>
                                          <p:attrName>ppt_x</p:attrName>
                                        </p:attrNameLst>
                                      </p:cBhvr>
                                      <p:tavLst>
                                        <p:tav tm="0">
                                          <p:val>
                                            <p:strVal val="#ppt_x"/>
                                          </p:val>
                                        </p:tav>
                                        <p:tav tm="100000">
                                          <p:val>
                                            <p:strVal val="#ppt_x"/>
                                          </p:val>
                                        </p:tav>
                                      </p:tavLst>
                                    </p:anim>
                                    <p:anim calcmode="lin" valueType="num">
                                      <p:cBhvr>
                                        <p:cTn id="19" dur="750" fill="hold"/>
                                        <p:tgtEl>
                                          <p:spTgt spid="20"/>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childTnLst>
                                    <p:set>
                                      <p:cBhvr>
                                        <p:cTn id="21" dur="1" fill="hold">
                                          <p:stCondLst>
                                            <p:cond delay="0"/>
                                          </p:stCondLst>
                                        </p:cTn>
                                        <p:tgtEl>
                                          <p:spTgt spid="77"/>
                                        </p:tgtEl>
                                        <p:attrNameLst>
                                          <p:attrName>style.visibility</p:attrName>
                                        </p:attrNameLst>
                                      </p:cBhvr>
                                      <p:to>
                                        <p:strVal val="visible"/>
                                      </p:to>
                                    </p:set>
                                    <p:anim calcmode="lin" valueType="num">
                                      <p:cBhvr additive="base">
                                        <p:cTn id="22" dur="750" fill="hold"/>
                                        <p:tgtEl>
                                          <p:spTgt spid="77"/>
                                        </p:tgtEl>
                                        <p:attrNameLst>
                                          <p:attrName>ppt_x</p:attrName>
                                        </p:attrNameLst>
                                      </p:cBhvr>
                                      <p:tavLst>
                                        <p:tav tm="0">
                                          <p:val>
                                            <p:strVal val="0-#ppt_w/2"/>
                                          </p:val>
                                        </p:tav>
                                        <p:tav tm="100000">
                                          <p:val>
                                            <p:strVal val="#ppt_x"/>
                                          </p:val>
                                        </p:tav>
                                      </p:tavLst>
                                    </p:anim>
                                    <p:anim calcmode="lin" valueType="num">
                                      <p:cBhvr additive="base">
                                        <p:cTn id="23" dur="750" fill="hold"/>
                                        <p:tgtEl>
                                          <p:spTgt spid="7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9" presetClass="entr" presetSubtype="0" decel="100000" fill="hold" nodeType="afterEffec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 calcmode="lin" valueType="num">
                                      <p:cBhvr>
                                        <p:cTn id="29" dur="500" fill="hold"/>
                                        <p:tgtEl>
                                          <p:spTgt spid="2"/>
                                        </p:tgtEl>
                                        <p:attrNameLst>
                                          <p:attrName>style.rotation</p:attrName>
                                        </p:attrNameLst>
                                      </p:cBhvr>
                                      <p:tavLst>
                                        <p:tav tm="0">
                                          <p:val>
                                            <p:fltVal val="360"/>
                                          </p:val>
                                        </p:tav>
                                        <p:tav tm="100000">
                                          <p:val>
                                            <p:fltVal val="0"/>
                                          </p:val>
                                        </p:tav>
                                      </p:tavLst>
                                    </p:anim>
                                    <p:animEffect transition="in" filter="fade">
                                      <p:cBhvr>
                                        <p:cTn id="30" dur="500"/>
                                        <p:tgtEl>
                                          <p:spTgt spid="2"/>
                                        </p:tgtEl>
                                      </p:cBhvr>
                                    </p:animEffect>
                                  </p:childTnLst>
                                </p:cTn>
                              </p:par>
                            </p:childTnLst>
                          </p:cTn>
                        </p:par>
                        <p:par>
                          <p:cTn id="31" fill="hold">
                            <p:stCondLst>
                              <p:cond delay="2500"/>
                            </p:stCondLst>
                            <p:childTnLst>
                              <p:par>
                                <p:cTn id="32" presetID="22" presetClass="entr" presetSubtype="8" fill="hold" grpId="0" nodeType="afterEffec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par>
                          <p:cTn id="35" fill="hold">
                            <p:stCondLst>
                              <p:cond delay="3000"/>
                            </p:stCondLst>
                            <p:childTnLst>
                              <p:par>
                                <p:cTn id="36" presetID="49" presetClass="entr" presetSubtype="0" decel="100000" fill="hold" nodeType="afterEffec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 calcmode="lin" valueType="num">
                                      <p:cBhvr>
                                        <p:cTn id="40" dur="500" fill="hold"/>
                                        <p:tgtEl>
                                          <p:spTgt spid="10"/>
                                        </p:tgtEl>
                                        <p:attrNameLst>
                                          <p:attrName>style.rotation</p:attrName>
                                        </p:attrNameLst>
                                      </p:cBhvr>
                                      <p:tavLst>
                                        <p:tav tm="0">
                                          <p:val>
                                            <p:fltVal val="360"/>
                                          </p:val>
                                        </p:tav>
                                        <p:tav tm="100000">
                                          <p:val>
                                            <p:fltVal val="0"/>
                                          </p:val>
                                        </p:tav>
                                      </p:tavLst>
                                    </p:anim>
                                    <p:animEffect transition="in" filter="fade">
                                      <p:cBhvr>
                                        <p:cTn id="41" dur="500"/>
                                        <p:tgtEl>
                                          <p:spTgt spid="10"/>
                                        </p:tgtEl>
                                      </p:cBhvr>
                                    </p:animEffect>
                                  </p:childTnLst>
                                </p:cTn>
                              </p:par>
                            </p:childTnLst>
                          </p:cTn>
                        </p:par>
                        <p:par>
                          <p:cTn id="42" fill="hold">
                            <p:stCondLst>
                              <p:cond delay="3500"/>
                            </p:stCondLst>
                            <p:childTnLst>
                              <p:par>
                                <p:cTn id="43" presetID="37" presetClass="entr" presetSubtype="0" fill="hold" nodeType="afterEffec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900" decel="100000" fill="hold"/>
                                        <p:tgtEl>
                                          <p:spTgt spid="11"/>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9"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6" grpId="0" animBg="1"/>
      <p:bldP spid="1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838200" y="394154"/>
            <a:ext cx="10515599" cy="723445"/>
          </a:xfrm>
          <a:prstGeom prst="rect">
            <a:avLst/>
          </a:prstGeom>
        </p:spPr>
        <p:txBody>
          <a:bodyPr vert="horz" lIns="91440" tIns="45720" rIns="91440" bIns="45720" rtlCol="0" anchor="ctr">
            <a:normAutofit/>
          </a:bodyPr>
          <a:lstStyle>
            <a:lvl1pPr>
              <a:lnSpc>
                <a:spcPct val="90000"/>
              </a:lnSpc>
              <a:spcBef>
                <a:spcPct val="0"/>
              </a:spcBef>
              <a:buNone/>
              <a:defRPr sz="3200" b="1">
                <a:solidFill>
                  <a:schemeClr val="accent1"/>
                </a:solidFill>
                <a:latin typeface="Arial" panose="020B0604020202020204" pitchFamily="34" charset="0"/>
                <a:ea typeface="黑体" panose="02010600030101010101" charset="-122"/>
                <a:cs typeface="+mj-cs"/>
              </a:defRPr>
            </a:lvl1pPr>
          </a:lstStyle>
          <a:p>
            <a:r>
              <a:rPr lang="zh-CN" altLang="en-US" dirty="0">
                <a:latin typeface="+mj-lt"/>
                <a:ea typeface="+mj-ea"/>
              </a:rPr>
              <a:t>摄影是什么</a:t>
            </a:r>
          </a:p>
        </p:txBody>
      </p:sp>
      <p:sp>
        <p:nvSpPr>
          <p:cNvPr id="100" name="文本框 99"/>
          <p:cNvSpPr txBox="1"/>
          <p:nvPr/>
        </p:nvSpPr>
        <p:spPr>
          <a:xfrm>
            <a:off x="870585" y="2103120"/>
            <a:ext cx="10450830" cy="2651760"/>
          </a:xfrm>
          <a:prstGeom prst="rect">
            <a:avLst/>
          </a:prstGeom>
          <a:noFill/>
          <a:ln w="9525">
            <a:noFill/>
          </a:ln>
        </p:spPr>
        <p:txBody>
          <a:bodyPr wrap="square">
            <a:spAutoFit/>
          </a:bodyPr>
          <a:lstStyle/>
          <a:p>
            <a:pPr marL="0" indent="0" algn="l"/>
            <a:r>
              <a:rPr lang="zh-CN" altLang="en-US" sz="2400" b="0" u="none">
                <a:latin typeface="宋体" panose="02010600030101010101" pitchFamily="2" charset="-122"/>
                <a:ea typeface="宋体" panose="02010600030101010101" pitchFamily="2" charset="-122"/>
                <a:cs typeface="宋体" panose="02010600030101010101" pitchFamily="2" charset="-122"/>
              </a:rPr>
              <a:t>摄影一词是源于希腊语 φῶς phos（光线）和 γραφι graphis（绘画、绘图）或γραφή graphê，两字一起的意思是”以光线绘图”。摄影是指使用某种专门设备进行影像记录的过程，一般我们使用机械照相机或者数码照相机进行摄影。有时摄影也会被称为照相，也就是通过物体所反射的光线使感光介质曝光的过程。有人说过的一句精辟的语言：摄影家的能力是把日常生活中稍纵即逝的平凡事物转化为不朽的视觉图像。内容、形式（构图）和技术三大要素构成了摄影的三个中心方面</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838200" y="394154"/>
            <a:ext cx="10515599" cy="723445"/>
          </a:xfrm>
          <a:prstGeom prst="rect">
            <a:avLst/>
          </a:prstGeom>
        </p:spPr>
        <p:txBody>
          <a:bodyPr vert="horz" lIns="91440" tIns="45720" rIns="91440" bIns="45720" rtlCol="0" anchor="ctr">
            <a:normAutofit/>
          </a:bodyPr>
          <a:lstStyle>
            <a:lvl1pPr>
              <a:lnSpc>
                <a:spcPct val="90000"/>
              </a:lnSpc>
              <a:spcBef>
                <a:spcPct val="0"/>
              </a:spcBef>
              <a:buNone/>
              <a:defRPr sz="3200" b="1">
                <a:solidFill>
                  <a:schemeClr val="accent1"/>
                </a:solidFill>
                <a:latin typeface="Arial" panose="020B0604020202020204" pitchFamily="34" charset="0"/>
                <a:ea typeface="黑体" panose="02010600030101010101" charset="-122"/>
                <a:cs typeface="+mj-cs"/>
              </a:defRPr>
            </a:lvl1pPr>
          </a:lstStyle>
          <a:p>
            <a:r>
              <a:rPr lang="zh-CN" altLang="en-US" dirty="0">
                <a:latin typeface="+mj-lt"/>
                <a:ea typeface="+mj-ea"/>
              </a:rPr>
              <a:t>照相机的发明</a:t>
            </a:r>
          </a:p>
        </p:txBody>
      </p:sp>
      <p:sp>
        <p:nvSpPr>
          <p:cNvPr id="9219" name="Rectangle 3"/>
          <p:cNvSpPr>
            <a:spLocks noGrp="1"/>
          </p:cNvSpPr>
          <p:nvPr>
            <p:ph sz="quarter" idx="1"/>
          </p:nvPr>
        </p:nvSpPr>
        <p:spPr>
          <a:xfrm>
            <a:off x="838200" y="1547495"/>
            <a:ext cx="3738880" cy="2896870"/>
          </a:xfrm>
        </p:spPr>
        <p:txBody>
          <a:bodyPr vert="horz" wrap="square" lIns="91440" tIns="45720" rIns="91440" bIns="45720" anchor="t">
            <a:normAutofit fontScale="55000" lnSpcReduction="10000"/>
          </a:bodyPr>
          <a:lstStyle>
            <a:lvl1pPr lvl="0">
              <a:defRPr sz="2000" kern="1200"/>
            </a:lvl1pPr>
            <a:lvl2pPr lvl="1">
              <a:defRPr sz="1800" kern="1200"/>
            </a:lvl2pPr>
            <a:lvl3pPr lvl="2">
              <a:defRPr sz="1600" kern="1200"/>
            </a:lvl3pPr>
            <a:lvl4pPr lvl="3">
              <a:defRPr sz="1600" kern="1200"/>
            </a:lvl4pPr>
            <a:lvl5pPr lvl="4">
              <a:defRPr sz="1400" kern="1200"/>
            </a:lvl5pPr>
          </a:lstStyle>
          <a:p>
            <a:pPr marL="0" lvl="0" indent="0">
              <a:buNone/>
            </a:pPr>
            <a:r>
              <a:rPr lang="zh-CN" altLang="en-US" sz="4000" dirty="0">
                <a:latin typeface="微软雅黑" panose="020B0503020204020204" charset="-122"/>
                <a:ea typeface="微软雅黑" panose="020B0503020204020204" charset="-122"/>
              </a:rPr>
              <a:t>在公元前</a:t>
            </a:r>
            <a:r>
              <a:rPr lang="en-US" altLang="zh-CN" sz="4000" dirty="0">
                <a:latin typeface="微软雅黑" panose="020B0503020204020204" charset="-122"/>
                <a:ea typeface="微软雅黑" panose="020B0503020204020204" charset="-122"/>
              </a:rPr>
              <a:t>400</a:t>
            </a:r>
            <a:r>
              <a:rPr lang="zh-CN" altLang="en-US" sz="4000" dirty="0">
                <a:latin typeface="微软雅黑" panose="020B0503020204020204" charset="-122"/>
                <a:ea typeface="微软雅黑" panose="020B0503020204020204" charset="-122"/>
              </a:rPr>
              <a:t>年前 ，墨子所著</a:t>
            </a:r>
            <a:r>
              <a:rPr lang="en-US" altLang="zh-CN" sz="4000" dirty="0">
                <a:latin typeface="微软雅黑" panose="020B0503020204020204" charset="-122"/>
                <a:ea typeface="微软雅黑" panose="020B0503020204020204" charset="-122"/>
              </a:rPr>
              <a:t>《</a:t>
            </a:r>
            <a:r>
              <a:rPr lang="zh-CN" altLang="en-US" sz="4000" dirty="0">
                <a:latin typeface="微软雅黑" panose="020B0503020204020204" charset="-122"/>
                <a:ea typeface="微软雅黑" panose="020B0503020204020204" charset="-122"/>
              </a:rPr>
              <a:t>墨经</a:t>
            </a:r>
            <a:r>
              <a:rPr lang="en-US" altLang="zh-CN" sz="4000" dirty="0">
                <a:latin typeface="微软雅黑" panose="020B0503020204020204" charset="-122"/>
                <a:ea typeface="微软雅黑" panose="020B0503020204020204" charset="-122"/>
              </a:rPr>
              <a:t>》</a:t>
            </a:r>
            <a:r>
              <a:rPr lang="zh-CN" altLang="en-US" sz="4000" dirty="0">
                <a:latin typeface="微软雅黑" panose="020B0503020204020204" charset="-122"/>
                <a:ea typeface="微软雅黑" panose="020B0503020204020204" charset="-122"/>
              </a:rPr>
              <a:t>中已有针孔成像的记载。</a:t>
            </a:r>
            <a:r>
              <a:rPr lang="en-US" altLang="zh-CN" sz="4000" dirty="0">
                <a:latin typeface="微软雅黑" panose="020B0503020204020204" charset="-122"/>
                <a:ea typeface="微软雅黑" panose="020B0503020204020204" charset="-122"/>
              </a:rPr>
              <a:t>13</a:t>
            </a:r>
            <a:r>
              <a:rPr lang="zh-CN" altLang="en-US" sz="4000" dirty="0">
                <a:latin typeface="微软雅黑" panose="020B0503020204020204" charset="-122"/>
                <a:ea typeface="微软雅黑" panose="020B0503020204020204" charset="-122"/>
              </a:rPr>
              <a:t>世纪，在欧洲出现了利用针孔成像原理制成的映像暗箱，人走进暗箱观赏映像或描画景物。因为当时没有感光材料，这种暗箱只能用于绘画 。 </a:t>
            </a:r>
          </a:p>
          <a:p>
            <a:pPr marL="0" lvl="0" indent="0">
              <a:buFont typeface="Wingdings" panose="05000000000000000000" pitchFamily="2" charset="2"/>
              <a:buNone/>
            </a:pPr>
            <a:endParaRPr lang="zh-CN" altLang="en-US" sz="4000" dirty="0">
              <a:latin typeface="微软雅黑" panose="020B0503020204020204" charset="-122"/>
              <a:ea typeface="微软雅黑" panose="020B0503020204020204" charset="-122"/>
            </a:endParaRPr>
          </a:p>
          <a:p>
            <a:pPr marL="0" lvl="0" indent="0">
              <a:buFont typeface="Wingdings" panose="05000000000000000000" pitchFamily="2" charset="2"/>
              <a:buNone/>
            </a:pPr>
            <a:endParaRPr lang="zh-CN" altLang="en-US" sz="1800" dirty="0">
              <a:latin typeface="Verdana" panose="020B0604030504040204" pitchFamily="-84" charset="0"/>
              <a:ea typeface="宋体" panose="02010600030101010101" pitchFamily="2" charset="-122"/>
            </a:endParaRPr>
          </a:p>
          <a:p>
            <a:pPr marL="0" lvl="0" indent="0">
              <a:buFont typeface="Wingdings" panose="05000000000000000000" pitchFamily="2" charset="2"/>
              <a:buNone/>
            </a:pPr>
            <a:endParaRPr lang="zh-CN" altLang="en-US" sz="1800" dirty="0">
              <a:latin typeface="Verdana" panose="020B0604030504040204" pitchFamily="-84" charset="0"/>
              <a:ea typeface="宋体" panose="02010600030101010101" pitchFamily="2" charset="-122"/>
            </a:endParaRPr>
          </a:p>
          <a:p>
            <a:pPr marL="0" lvl="0" indent="0">
              <a:buFont typeface="Wingdings" panose="05000000000000000000" pitchFamily="2" charset="2"/>
              <a:buNone/>
            </a:pPr>
            <a:endParaRPr lang="zh-CN" altLang="en-US" sz="1800" b="1" dirty="0">
              <a:latin typeface="Verdana" panose="020B0604030504040204" pitchFamily="-84" charset="0"/>
              <a:ea typeface="宋体" panose="02010600030101010101" pitchFamily="2" charset="-122"/>
            </a:endParaRPr>
          </a:p>
          <a:p>
            <a:pPr marL="0" lvl="0" indent="0">
              <a:buFont typeface="Wingdings" panose="05000000000000000000" pitchFamily="2" charset="2"/>
              <a:buNone/>
            </a:pPr>
            <a:endParaRPr lang="zh-CN" altLang="en-US" sz="1800" dirty="0">
              <a:latin typeface="Verdana" panose="020B0604030504040204" pitchFamily="-84" charset="0"/>
              <a:ea typeface="宋体" panose="02010600030101010101" pitchFamily="2" charset="-122"/>
            </a:endParaRPr>
          </a:p>
        </p:txBody>
      </p:sp>
      <p:pic>
        <p:nvPicPr>
          <p:cNvPr id="29699" name="Picture 14" descr="medium"/>
          <p:cNvPicPr>
            <a:picLocks noChangeAspect="1"/>
          </p:cNvPicPr>
          <p:nvPr/>
        </p:nvPicPr>
        <p:blipFill>
          <a:blip r:embed="rId5"/>
          <a:stretch>
            <a:fillRect/>
          </a:stretch>
        </p:blipFill>
        <p:spPr>
          <a:xfrm>
            <a:off x="4654550" y="1670685"/>
            <a:ext cx="6559550" cy="4408170"/>
          </a:xfrm>
          <a:prstGeom prst="rect">
            <a:avLst/>
          </a:prstGeom>
          <a:noFill/>
          <a:ln w="9525">
            <a:noFill/>
          </a:ln>
        </p:spPr>
      </p:pic>
      <p:sp>
        <p:nvSpPr>
          <p:cNvPr id="9221" name="Rectangle 15"/>
          <p:cNvSpPr>
            <a:spLocks noChangeArrowheads="1"/>
          </p:cNvSpPr>
          <p:nvPr/>
        </p:nvSpPr>
        <p:spPr bwMode="auto">
          <a:xfrm>
            <a:off x="2623185" y="4243070"/>
            <a:ext cx="1953895" cy="2164080"/>
          </a:xfrm>
          <a:prstGeom prst="rect">
            <a:avLst/>
          </a:prstGeom>
          <a:noFill/>
          <a:ln>
            <a:noFill/>
          </a:ln>
          <a:effectLst/>
        </p:spPr>
        <p:txBody>
          <a:bodyPr wrap="square">
            <a:spAutoFit/>
          </a:bodyPr>
          <a:lstStyle/>
          <a:p>
            <a:pPr lvl="0">
              <a:buClr>
                <a:srgbClr val="000000"/>
              </a:buClr>
            </a:pPr>
            <a:r>
              <a:rPr lang="en-US" altLang="zh-CN" sz="1200" dirty="0">
                <a:latin typeface="宋体" panose="02010600030101010101" pitchFamily="2" charset="-122"/>
                <a:ea typeface="宋体" panose="02010600030101010101" pitchFamily="2" charset="-122"/>
              </a:rPr>
              <a:t>1826</a:t>
            </a:r>
            <a:r>
              <a:rPr lang="zh-CN" altLang="en-US" sz="1200" dirty="0">
                <a:latin typeface="宋体" panose="02010600030101010101" pitchFamily="2" charset="-122"/>
                <a:ea typeface="宋体" panose="02010600030101010101" pitchFamily="2" charset="-122"/>
              </a:rPr>
              <a:t>年，世界上第一幅实景照片</a:t>
            </a:r>
            <a:r>
              <a:rPr lang="en-US" altLang="zh-CN" sz="1200" dirty="0">
                <a:latin typeface="宋体" panose="02010600030101010101" pitchFamily="2" charset="-122"/>
                <a:ea typeface="宋体" panose="02010600030101010101" pitchFamily="2" charset="-122"/>
              </a:rPr>
              <a:t>《</a:t>
            </a:r>
            <a:r>
              <a:rPr lang="zh-CN" altLang="en-US" sz="1200" dirty="0">
                <a:latin typeface="宋体" panose="02010600030101010101" pitchFamily="2" charset="-122"/>
                <a:ea typeface="宋体" panose="02010600030101010101" pitchFamily="2" charset="-122"/>
              </a:rPr>
              <a:t>窗外的风景</a:t>
            </a:r>
            <a:r>
              <a:rPr lang="en-US" altLang="zh-CN" sz="1200" dirty="0">
                <a:latin typeface="宋体" panose="02010600030101010101" pitchFamily="2" charset="-122"/>
                <a:ea typeface="宋体" panose="02010600030101010101" pitchFamily="2" charset="-122"/>
              </a:rPr>
              <a:t>》</a:t>
            </a:r>
            <a:r>
              <a:rPr lang="zh-CN" altLang="en-US" sz="1200" dirty="0">
                <a:latin typeface="宋体" panose="02010600030101010101" pitchFamily="2" charset="-122"/>
                <a:ea typeface="宋体" panose="02010600030101010101" pitchFamily="2" charset="-122"/>
              </a:rPr>
              <a:t>问世，是法国尼普斯用暗箱拍摄成功的，曝光时间长达</a:t>
            </a:r>
            <a:r>
              <a:rPr lang="en-US" altLang="zh-CN" sz="1200" dirty="0">
                <a:latin typeface="宋体" panose="02010600030101010101" pitchFamily="2" charset="-122"/>
                <a:ea typeface="宋体" panose="02010600030101010101" pitchFamily="2" charset="-122"/>
              </a:rPr>
              <a:t>8</a:t>
            </a:r>
            <a:r>
              <a:rPr lang="zh-CN" altLang="en-US" sz="1200" dirty="0">
                <a:latin typeface="宋体" panose="02010600030101010101" pitchFamily="2" charset="-122"/>
                <a:ea typeface="宋体" panose="02010600030101010101" pitchFamily="2" charset="-122"/>
              </a:rPr>
              <a:t>小时。</a:t>
            </a:r>
          </a:p>
          <a:p>
            <a:pPr lvl="0">
              <a:buClr>
                <a:srgbClr val="000000"/>
              </a:buClr>
            </a:pPr>
            <a:endParaRPr lang="zh-CN" altLang="en-US" sz="1600" dirty="0">
              <a:latin typeface="宋体" panose="02010600030101010101" pitchFamily="2" charset="-122"/>
              <a:ea typeface="宋体" panose="02010600030101010101" pitchFamily="2" charset="-122"/>
            </a:endParaRPr>
          </a:p>
          <a:p>
            <a:pPr lvl="0">
              <a:buClr>
                <a:srgbClr val="000000"/>
              </a:buClr>
            </a:pPr>
            <a:r>
              <a:rPr lang="zh-CN" altLang="en-US" sz="1200" dirty="0">
                <a:latin typeface="宋体" panose="02010600030101010101" pitchFamily="2" charset="-122"/>
                <a:ea typeface="宋体" panose="02010600030101010101" pitchFamily="2" charset="-122"/>
                <a:sym typeface="+mn-ea"/>
              </a:rPr>
              <a:t>（在</a:t>
            </a:r>
            <a:r>
              <a:rPr lang="en-US" altLang="zh-CN" sz="1200" dirty="0">
                <a:latin typeface="宋体" panose="02010600030101010101" pitchFamily="2" charset="-122"/>
                <a:ea typeface="宋体" panose="02010600030101010101" pitchFamily="2" charset="-122"/>
                <a:sym typeface="+mn-ea"/>
              </a:rPr>
              <a:t>16</a:t>
            </a:r>
            <a:r>
              <a:rPr lang="zh-CN" altLang="en-US" sz="1200" dirty="0">
                <a:latin typeface="宋体" panose="02010600030101010101" pitchFamily="2" charset="-122"/>
                <a:ea typeface="宋体" panose="02010600030101010101" pitchFamily="2" charset="-122"/>
                <a:sym typeface="+mn-ea"/>
              </a:rPr>
              <a:t>世纪文艺复兴时期，欧洲出现了供绘画用的“成像暗箱”。）</a:t>
            </a:r>
            <a:endParaRPr lang="zh-CN" altLang="en-US" sz="1200" dirty="0">
              <a:latin typeface="宋体" panose="02010600030101010101" pitchFamily="2" charset="-122"/>
              <a:ea typeface="宋体" panose="02010600030101010101" pitchFamily="2" charset="-122"/>
            </a:endParaRPr>
          </a:p>
          <a:p>
            <a:pPr lvl="0">
              <a:spcBef>
                <a:spcPct val="50000"/>
              </a:spcBef>
              <a:buClr>
                <a:schemeClr val="accent2"/>
              </a:buClr>
              <a:buFont typeface="Wingdings" panose="05000000000000000000" pitchFamily="2" charset="2"/>
            </a:pPr>
            <a:endParaRPr lang="zh-CN" altLang="en-US" sz="1600" dirty="0">
              <a:latin typeface="宋体" panose="02010600030101010101" pitchFamily="2" charset="-122"/>
              <a:ea typeface="宋体" panose="02010600030101010101" pitchFamily="2" charset="-122"/>
            </a:endParaRPr>
          </a:p>
        </p:txBody>
      </p:sp>
      <p:sp>
        <p:nvSpPr>
          <p:cNvPr id="9222" name="Rectangle 16"/>
          <p:cNvSpPr>
            <a:spLocks noChangeArrowheads="1"/>
          </p:cNvSpPr>
          <p:nvPr/>
        </p:nvSpPr>
        <p:spPr bwMode="auto">
          <a:xfrm>
            <a:off x="1990408" y="4401820"/>
            <a:ext cx="2663825" cy="609600"/>
          </a:xfrm>
          <a:prstGeom prst="rect">
            <a:avLst/>
          </a:prstGeom>
          <a:noFill/>
          <a:ln>
            <a:noFill/>
          </a:ln>
          <a:effectLst/>
        </p:spPr>
        <p:txBody>
          <a:bodyPr>
            <a:spAutoFit/>
          </a:bodyPr>
          <a:lstStyle/>
          <a:p>
            <a:pPr lvl="0">
              <a:buClr>
                <a:srgbClr val="000000"/>
              </a:buClr>
            </a:pPr>
            <a:endParaRPr lang="en-US" altLang="zh-CN" sz="1800" dirty="0">
              <a:latin typeface="宋体" panose="02010600030101010101" pitchFamily="2" charset="-122"/>
              <a:ea typeface="宋体" panose="02010600030101010101" pitchFamily="2" charset="-122"/>
            </a:endParaRPr>
          </a:p>
          <a:p>
            <a:pPr lvl="0">
              <a:buClr>
                <a:srgbClr val="000000"/>
              </a:buClr>
            </a:pPr>
            <a:endParaRPr lang="zh-CN" altLang="en-US" sz="1600" dirty="0">
              <a:latin typeface="宋体" panose="02010600030101010101" pitchFamily="2" charset="-122"/>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charRg st="7" end="5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838200" y="394154"/>
            <a:ext cx="10515599" cy="723445"/>
          </a:xfrm>
          <a:prstGeom prst="rect">
            <a:avLst/>
          </a:prstGeom>
        </p:spPr>
        <p:txBody>
          <a:bodyPr vert="horz" lIns="91440" tIns="45720" rIns="91440" bIns="45720" rtlCol="0" anchor="ctr">
            <a:normAutofit/>
          </a:bodyPr>
          <a:lstStyle>
            <a:lvl1pPr>
              <a:lnSpc>
                <a:spcPct val="90000"/>
              </a:lnSpc>
              <a:spcBef>
                <a:spcPct val="0"/>
              </a:spcBef>
              <a:buNone/>
              <a:defRPr sz="3200" b="1">
                <a:solidFill>
                  <a:schemeClr val="accent1"/>
                </a:solidFill>
                <a:latin typeface="Arial" panose="020B0604020202020204" pitchFamily="34" charset="0"/>
                <a:ea typeface="黑体" panose="02010600030101010101" charset="-122"/>
                <a:cs typeface="+mj-cs"/>
              </a:defRPr>
            </a:lvl1pPr>
          </a:lstStyle>
          <a:p>
            <a:r>
              <a:rPr lang="zh-CN" altLang="en-US" dirty="0">
                <a:latin typeface="+mj-lt"/>
                <a:ea typeface="+mj-ea"/>
              </a:rPr>
              <a:t> 暗箱成像原理</a:t>
            </a:r>
          </a:p>
        </p:txBody>
      </p:sp>
      <p:sp>
        <p:nvSpPr>
          <p:cNvPr id="32770" name="Rectangle 3"/>
          <p:cNvSpPr>
            <a:spLocks noGrp="1"/>
          </p:cNvSpPr>
          <p:nvPr>
            <p:ph sz="quarter" idx="1"/>
          </p:nvPr>
        </p:nvSpPr>
        <p:spPr>
          <a:xfrm>
            <a:off x="2256473" y="1558925"/>
            <a:ext cx="7677150" cy="4268788"/>
          </a:xfrm>
        </p:spPr>
        <p:txBody>
          <a:bodyPr vert="horz" wrap="square" lIns="91440" tIns="45720" rIns="91440" bIns="45720" anchor="t"/>
          <a:lstStyle>
            <a:lvl1pPr lvl="0">
              <a:defRPr sz="2000" kern="1200"/>
            </a:lvl1pPr>
            <a:lvl2pPr lvl="1">
              <a:defRPr sz="1800" kern="1200"/>
            </a:lvl2pPr>
            <a:lvl3pPr lvl="2">
              <a:defRPr sz="1600" kern="1200"/>
            </a:lvl3pPr>
            <a:lvl4pPr lvl="3">
              <a:defRPr sz="1600" kern="1200"/>
            </a:lvl4pPr>
            <a:lvl5pPr lvl="4">
              <a:defRPr sz="1400" kern="1200"/>
            </a:lvl5pPr>
          </a:lstStyle>
          <a:p>
            <a:pPr marL="0" lvl="0" indent="0">
              <a:lnSpc>
                <a:spcPct val="115000"/>
              </a:lnSpc>
              <a:buNone/>
            </a:pPr>
            <a:r>
              <a:rPr lang="en-US" altLang="zh-CN" sz="1800" dirty="0">
                <a:latin typeface="Verdana" panose="020B0604030504040204" pitchFamily="-84" charset="0"/>
                <a:ea typeface="宋体" panose="02010600030101010101" pitchFamily="2" charset="-122"/>
              </a:rPr>
              <a:t>1839</a:t>
            </a:r>
            <a:r>
              <a:rPr lang="zh-CN" altLang="en-US" sz="1800" dirty="0">
                <a:latin typeface="Verdana" panose="020B0604030504040204" pitchFamily="-84" charset="0"/>
                <a:ea typeface="宋体" panose="02010600030101010101" pitchFamily="2" charset="-122"/>
              </a:rPr>
              <a:t>年，法国的达盖尔制成了第一台实用的银版照相机 ，它是由两个木箱组成，把一个木箱插入另一个木箱中进行调焦，用镜头盖作为快门，来控制长达三十分钟的曝光时间，能拍摄出清晰的图像 </a:t>
            </a:r>
            <a:r>
              <a:rPr lang="en-US" altLang="zh-CN" sz="1800" dirty="0">
                <a:latin typeface="Verdana" panose="020B0604030504040204" pitchFamily="-84" charset="0"/>
                <a:ea typeface="宋体" panose="02010600030101010101" pitchFamily="2" charset="-122"/>
              </a:rPr>
              <a:t>. </a:t>
            </a:r>
          </a:p>
        </p:txBody>
      </p:sp>
      <p:pic>
        <p:nvPicPr>
          <p:cNvPr id="32771" name="Picture 4" descr="2007093138"/>
          <p:cNvPicPr>
            <a:picLocks noChangeAspect="1"/>
          </p:cNvPicPr>
          <p:nvPr/>
        </p:nvPicPr>
        <p:blipFill>
          <a:blip r:embed="rId5"/>
          <a:stretch>
            <a:fillRect/>
          </a:stretch>
        </p:blipFill>
        <p:spPr>
          <a:xfrm>
            <a:off x="3610928" y="2639378"/>
            <a:ext cx="4968875" cy="3267075"/>
          </a:xfrm>
          <a:prstGeom prst="rect">
            <a:avLst/>
          </a:prstGeom>
          <a:noFill/>
          <a:ln w="9525">
            <a:noFill/>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838200" y="394154"/>
            <a:ext cx="10515599" cy="723445"/>
          </a:xfrm>
          <a:prstGeom prst="rect">
            <a:avLst/>
          </a:prstGeom>
        </p:spPr>
        <p:txBody>
          <a:bodyPr vert="horz" lIns="91440" tIns="45720" rIns="91440" bIns="45720" rtlCol="0" anchor="ctr">
            <a:normAutofit/>
          </a:bodyPr>
          <a:lstStyle>
            <a:lvl1pPr>
              <a:lnSpc>
                <a:spcPct val="90000"/>
              </a:lnSpc>
              <a:spcBef>
                <a:spcPct val="0"/>
              </a:spcBef>
              <a:buNone/>
              <a:defRPr sz="3200" b="1">
                <a:solidFill>
                  <a:schemeClr val="accent1"/>
                </a:solidFill>
                <a:latin typeface="Arial" panose="020B0604020202020204" pitchFamily="34" charset="0"/>
                <a:ea typeface="黑体" panose="02010600030101010101" charset="-122"/>
                <a:cs typeface="+mj-cs"/>
              </a:defRPr>
            </a:lvl1pPr>
          </a:lstStyle>
          <a:p>
            <a:r>
              <a:rPr lang="zh-CN" altLang="en-US" dirty="0">
                <a:latin typeface="+mj-lt"/>
                <a:ea typeface="+mj-ea"/>
              </a:rPr>
              <a:t> 暗箱成像原理</a:t>
            </a:r>
          </a:p>
        </p:txBody>
      </p:sp>
      <p:pic>
        <p:nvPicPr>
          <p:cNvPr id="30721" name="Picture 5" descr="未标题-115"/>
          <p:cNvPicPr>
            <a:picLocks noChangeAspect="1"/>
          </p:cNvPicPr>
          <p:nvPr/>
        </p:nvPicPr>
        <p:blipFill>
          <a:blip r:embed="rId5"/>
          <a:stretch>
            <a:fillRect/>
          </a:stretch>
        </p:blipFill>
        <p:spPr>
          <a:xfrm>
            <a:off x="7184390" y="2919095"/>
            <a:ext cx="3311525" cy="2625725"/>
          </a:xfrm>
          <a:prstGeom prst="rect">
            <a:avLst/>
          </a:prstGeom>
          <a:noFill/>
          <a:ln w="9525">
            <a:noFill/>
          </a:ln>
        </p:spPr>
      </p:pic>
      <p:pic>
        <p:nvPicPr>
          <p:cNvPr id="30724" name="图片 1" descr="yuanli.jpg"/>
          <p:cNvPicPr>
            <a:picLocks noChangeAspect="1"/>
          </p:cNvPicPr>
          <p:nvPr/>
        </p:nvPicPr>
        <p:blipFill>
          <a:blip r:embed="rId6"/>
          <a:stretch>
            <a:fillRect/>
          </a:stretch>
        </p:blipFill>
        <p:spPr>
          <a:xfrm>
            <a:off x="1567815" y="2919095"/>
            <a:ext cx="5543550" cy="2633663"/>
          </a:xfrm>
          <a:prstGeom prst="rect">
            <a:avLst/>
          </a:prstGeom>
          <a:noFill/>
          <a:ln w="9525">
            <a:noFill/>
          </a:ln>
        </p:spPr>
      </p:pic>
      <p:sp>
        <p:nvSpPr>
          <p:cNvPr id="3" name="文本框 2"/>
          <p:cNvSpPr txBox="1"/>
          <p:nvPr/>
        </p:nvSpPr>
        <p:spPr>
          <a:xfrm>
            <a:off x="1567815" y="1864360"/>
            <a:ext cx="8928735" cy="640080"/>
          </a:xfrm>
          <a:prstGeom prst="rect">
            <a:avLst/>
          </a:prstGeom>
          <a:noFill/>
        </p:spPr>
        <p:txBody>
          <a:bodyPr wrap="square" rtlCol="0" anchor="t">
            <a:spAutoFit/>
          </a:bodyPr>
          <a:lstStyle/>
          <a:p>
            <a:r>
              <a:rPr lang="zh-CN" altLang="en-US">
                <a:latin typeface="新宋体" panose="02010609030101010101" charset="-122"/>
                <a:ea typeface="新宋体" panose="02010609030101010101" charset="-122"/>
              </a:rPr>
              <a:t>一面有小孔的密封箱，箱外景物透过小孔，在完全黑暗的箱内壁上形成颠倒且两边相反的影像。是照相机的最早形式</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838200" y="394154"/>
            <a:ext cx="10515599" cy="723445"/>
          </a:xfrm>
          <a:prstGeom prst="rect">
            <a:avLst/>
          </a:prstGeom>
        </p:spPr>
        <p:txBody>
          <a:bodyPr vert="horz" lIns="91440" tIns="45720" rIns="91440" bIns="45720" rtlCol="0" anchor="ctr">
            <a:normAutofit/>
          </a:bodyPr>
          <a:lstStyle>
            <a:lvl1pPr>
              <a:lnSpc>
                <a:spcPct val="90000"/>
              </a:lnSpc>
              <a:spcBef>
                <a:spcPct val="0"/>
              </a:spcBef>
              <a:buNone/>
              <a:defRPr sz="3200" b="1">
                <a:solidFill>
                  <a:schemeClr val="accent1"/>
                </a:solidFill>
                <a:latin typeface="Arial" panose="020B0604020202020204" pitchFamily="34" charset="0"/>
                <a:ea typeface="黑体" panose="02010600030101010101" charset="-122"/>
                <a:cs typeface="+mj-cs"/>
              </a:defRPr>
            </a:lvl1pPr>
          </a:lstStyle>
          <a:p>
            <a:r>
              <a:rPr lang="zh-CN" altLang="en-US" dirty="0">
                <a:latin typeface="+mj-lt"/>
                <a:ea typeface="+mj-ea"/>
              </a:rPr>
              <a:t>传统相机以及数码相机</a:t>
            </a:r>
          </a:p>
        </p:txBody>
      </p:sp>
      <p:sp>
        <p:nvSpPr>
          <p:cNvPr id="2" name="文本框 1"/>
          <p:cNvSpPr txBox="1"/>
          <p:nvPr/>
        </p:nvSpPr>
        <p:spPr>
          <a:xfrm>
            <a:off x="2306320" y="1831340"/>
            <a:ext cx="3301365" cy="640080"/>
          </a:xfrm>
          <a:prstGeom prst="rect">
            <a:avLst/>
          </a:prstGeom>
          <a:noFill/>
        </p:spPr>
        <p:txBody>
          <a:bodyPr wrap="square" rtlCol="0">
            <a:spAutoFit/>
          </a:bodyPr>
          <a:lstStyle/>
          <a:p>
            <a:pPr algn="ctr"/>
            <a:r>
              <a:rPr lang="zh-CN" altLang="en-US" sz="3600"/>
              <a:t>胶卷</a:t>
            </a:r>
          </a:p>
        </p:txBody>
      </p:sp>
      <p:sp>
        <p:nvSpPr>
          <p:cNvPr id="3" name="文本框 2"/>
          <p:cNvSpPr txBox="1"/>
          <p:nvPr/>
        </p:nvSpPr>
        <p:spPr>
          <a:xfrm>
            <a:off x="6438900" y="1831340"/>
            <a:ext cx="3301365" cy="640080"/>
          </a:xfrm>
          <a:prstGeom prst="rect">
            <a:avLst/>
          </a:prstGeom>
          <a:noFill/>
        </p:spPr>
        <p:txBody>
          <a:bodyPr wrap="square" rtlCol="0">
            <a:spAutoFit/>
          </a:bodyPr>
          <a:lstStyle/>
          <a:p>
            <a:pPr algn="ctr"/>
            <a:r>
              <a:rPr lang="zh-CN" altLang="en-US" sz="3600"/>
              <a:t>数码</a:t>
            </a:r>
          </a:p>
        </p:txBody>
      </p:sp>
      <p:pic>
        <p:nvPicPr>
          <p:cNvPr id="4" name="图片 3"/>
          <p:cNvPicPr>
            <a:picLocks noChangeAspect="1"/>
          </p:cNvPicPr>
          <p:nvPr/>
        </p:nvPicPr>
        <p:blipFill>
          <a:blip r:embed="rId5"/>
          <a:stretch>
            <a:fillRect/>
          </a:stretch>
        </p:blipFill>
        <p:spPr>
          <a:xfrm>
            <a:off x="2013585" y="2673985"/>
            <a:ext cx="3887470" cy="2584450"/>
          </a:xfrm>
          <a:prstGeom prst="rect">
            <a:avLst/>
          </a:prstGeom>
        </p:spPr>
      </p:pic>
      <p:pic>
        <p:nvPicPr>
          <p:cNvPr id="5" name="图片 4"/>
          <p:cNvPicPr>
            <a:picLocks noChangeAspect="1"/>
          </p:cNvPicPr>
          <p:nvPr/>
        </p:nvPicPr>
        <p:blipFill>
          <a:blip r:embed="rId6"/>
          <a:stretch>
            <a:fillRect/>
          </a:stretch>
        </p:blipFill>
        <p:spPr>
          <a:xfrm>
            <a:off x="6151245" y="2673985"/>
            <a:ext cx="3876675" cy="2584450"/>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838200" y="394154"/>
            <a:ext cx="10515599" cy="723445"/>
          </a:xfrm>
          <a:prstGeom prst="rect">
            <a:avLst/>
          </a:prstGeom>
        </p:spPr>
        <p:txBody>
          <a:bodyPr vert="horz" lIns="91440" tIns="45720" rIns="91440" bIns="45720" rtlCol="0" anchor="ctr">
            <a:normAutofit/>
          </a:bodyPr>
          <a:lstStyle>
            <a:lvl1pPr>
              <a:lnSpc>
                <a:spcPct val="90000"/>
              </a:lnSpc>
              <a:spcBef>
                <a:spcPct val="0"/>
              </a:spcBef>
              <a:buNone/>
              <a:defRPr sz="3200" b="1">
                <a:solidFill>
                  <a:schemeClr val="accent1"/>
                </a:solidFill>
                <a:latin typeface="Arial" panose="020B0604020202020204" pitchFamily="34" charset="0"/>
                <a:ea typeface="黑体" panose="02010600030101010101" charset="-122"/>
                <a:cs typeface="+mj-cs"/>
              </a:defRPr>
            </a:lvl1pPr>
          </a:lstStyle>
          <a:p>
            <a:r>
              <a:rPr lang="zh-CN" altLang="en-US" dirty="0">
                <a:latin typeface="+mj-lt"/>
                <a:ea typeface="+mj-ea"/>
              </a:rPr>
              <a:t>传统相机以及数码相机成像区别</a:t>
            </a:r>
          </a:p>
        </p:txBody>
      </p:sp>
      <p:sp>
        <p:nvSpPr>
          <p:cNvPr id="2" name="文本框 1"/>
          <p:cNvSpPr txBox="1"/>
          <p:nvPr/>
        </p:nvSpPr>
        <p:spPr>
          <a:xfrm>
            <a:off x="2306320" y="1831340"/>
            <a:ext cx="3301365" cy="640080"/>
          </a:xfrm>
          <a:prstGeom prst="rect">
            <a:avLst/>
          </a:prstGeom>
          <a:noFill/>
        </p:spPr>
        <p:txBody>
          <a:bodyPr wrap="square" rtlCol="0">
            <a:spAutoFit/>
          </a:bodyPr>
          <a:lstStyle/>
          <a:p>
            <a:pPr algn="ctr"/>
            <a:r>
              <a:rPr lang="zh-CN" altLang="en-US" sz="3600"/>
              <a:t>胶片</a:t>
            </a:r>
          </a:p>
        </p:txBody>
      </p:sp>
      <p:sp>
        <p:nvSpPr>
          <p:cNvPr id="3" name="文本框 2"/>
          <p:cNvSpPr txBox="1"/>
          <p:nvPr/>
        </p:nvSpPr>
        <p:spPr>
          <a:xfrm>
            <a:off x="6438900" y="1831340"/>
            <a:ext cx="3301365" cy="640080"/>
          </a:xfrm>
          <a:prstGeom prst="rect">
            <a:avLst/>
          </a:prstGeom>
          <a:noFill/>
        </p:spPr>
        <p:txBody>
          <a:bodyPr wrap="square" rtlCol="0">
            <a:spAutoFit/>
          </a:bodyPr>
          <a:lstStyle/>
          <a:p>
            <a:pPr algn="ctr"/>
            <a:r>
              <a:rPr lang="zh-CN" altLang="en-US" sz="3600"/>
              <a:t>感光芯片</a:t>
            </a:r>
          </a:p>
        </p:txBody>
      </p:sp>
      <p:pic>
        <p:nvPicPr>
          <p:cNvPr id="6" name="图片 5"/>
          <p:cNvPicPr>
            <a:picLocks noChangeAspect="1"/>
          </p:cNvPicPr>
          <p:nvPr/>
        </p:nvPicPr>
        <p:blipFill>
          <a:blip r:embed="rId5"/>
          <a:stretch>
            <a:fillRect/>
          </a:stretch>
        </p:blipFill>
        <p:spPr>
          <a:xfrm>
            <a:off x="2328545" y="2673985"/>
            <a:ext cx="3256280" cy="2596515"/>
          </a:xfrm>
          <a:prstGeom prst="rect">
            <a:avLst/>
          </a:prstGeom>
        </p:spPr>
      </p:pic>
      <p:pic>
        <p:nvPicPr>
          <p:cNvPr id="7" name="图片 6"/>
          <p:cNvPicPr>
            <a:picLocks noChangeAspect="1"/>
          </p:cNvPicPr>
          <p:nvPr/>
        </p:nvPicPr>
        <p:blipFill>
          <a:blip r:embed="rId6"/>
          <a:stretch>
            <a:fillRect/>
          </a:stretch>
        </p:blipFill>
        <p:spPr>
          <a:xfrm>
            <a:off x="6513195" y="2663825"/>
            <a:ext cx="3152775" cy="2617470"/>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838200" y="394154"/>
            <a:ext cx="10515599" cy="723445"/>
          </a:xfrm>
          <a:prstGeom prst="rect">
            <a:avLst/>
          </a:prstGeom>
        </p:spPr>
        <p:txBody>
          <a:bodyPr vert="horz" lIns="91440" tIns="45720" rIns="91440" bIns="45720" rtlCol="0" anchor="ctr">
            <a:normAutofit/>
          </a:bodyPr>
          <a:lstStyle>
            <a:lvl1pPr>
              <a:lnSpc>
                <a:spcPct val="90000"/>
              </a:lnSpc>
              <a:spcBef>
                <a:spcPct val="0"/>
              </a:spcBef>
              <a:buNone/>
              <a:defRPr sz="3200" b="1">
                <a:solidFill>
                  <a:schemeClr val="accent1"/>
                </a:solidFill>
                <a:latin typeface="Arial" panose="020B0604020202020204" pitchFamily="34" charset="0"/>
                <a:ea typeface="黑体" panose="02010600030101010101" charset="-122"/>
                <a:cs typeface="+mj-cs"/>
              </a:defRPr>
            </a:lvl1pPr>
          </a:lstStyle>
          <a:p>
            <a:r>
              <a:rPr lang="zh-CN" altLang="en-US" dirty="0">
                <a:latin typeface="Verdana" panose="020B0604030504040204" pitchFamily="-84" charset="0"/>
                <a:ea typeface="Adobe 黑体 Std R" panose="020B0400000000000000" pitchFamily="-84" charset="-122"/>
                <a:sym typeface="+mn-ea"/>
              </a:rPr>
              <a:t>胶片和数码感光元件的感光度</a:t>
            </a:r>
            <a:endParaRPr lang="en-US" altLang="zh-CN" dirty="0">
              <a:latin typeface="+mj-lt"/>
              <a:ea typeface="+mj-ea"/>
            </a:endParaRPr>
          </a:p>
        </p:txBody>
      </p:sp>
      <p:sp>
        <p:nvSpPr>
          <p:cNvPr id="6" name="文本框 5"/>
          <p:cNvSpPr txBox="1"/>
          <p:nvPr/>
        </p:nvSpPr>
        <p:spPr>
          <a:xfrm>
            <a:off x="939800" y="1349375"/>
            <a:ext cx="6400165" cy="2065020"/>
          </a:xfrm>
          <a:prstGeom prst="rect">
            <a:avLst/>
          </a:prstGeom>
          <a:noFill/>
        </p:spPr>
        <p:txBody>
          <a:bodyPr wrap="square" rtlCol="0" anchor="t">
            <a:spAutoFit/>
          </a:bodyPr>
          <a:lstStyle/>
          <a:p>
            <a:pPr lvl="0">
              <a:lnSpc>
                <a:spcPct val="120000"/>
              </a:lnSpc>
              <a:spcBef>
                <a:spcPct val="20000"/>
              </a:spcBef>
              <a:buClr>
                <a:schemeClr val="bg2"/>
              </a:buClr>
              <a:buSzPct val="75000"/>
              <a:buFont typeface="Wingdings" panose="05000000000000000000" pitchFamily="2" charset="2"/>
            </a:pPr>
            <a:r>
              <a:rPr lang="zh-CN" altLang="en-US">
                <a:latin typeface="微软雅黑" panose="020B0503020204020204" charset="-122"/>
                <a:ea typeface="微软雅黑" panose="020B0503020204020204" charset="-122"/>
                <a:sym typeface="+mn-ea"/>
              </a:rPr>
              <a:t>感光度是胶片和数码感光元件对光感受的灵敏度。感光度的高低是用数字来表示的，一般都标明在包装材料和说明书上。数字大表示高感光度，所需的曝光量少</a:t>
            </a:r>
            <a:r>
              <a:rPr lang="en-US" altLang="zh-CN">
                <a:latin typeface="微软雅黑" panose="020B0503020204020204" charset="-122"/>
                <a:ea typeface="微软雅黑" panose="020B0503020204020204" charset="-122"/>
                <a:sym typeface="+mn-ea"/>
              </a:rPr>
              <a:t>,</a:t>
            </a:r>
            <a:r>
              <a:rPr lang="zh-CN" altLang="en-US">
                <a:latin typeface="微软雅黑" panose="020B0503020204020204" charset="-122"/>
                <a:ea typeface="微软雅黑" panose="020B0503020204020204" charset="-122"/>
                <a:sym typeface="+mn-ea"/>
              </a:rPr>
              <a:t>颗粒较粗；数字小表示低感光度，需要的曝光量多，颗粒较细。国际标准化组织把感光度统一为</a:t>
            </a:r>
            <a:r>
              <a:rPr lang="en-US" altLang="zh-CN" b="1">
                <a:latin typeface="微软雅黑" panose="020B0503020204020204" charset="-122"/>
                <a:ea typeface="微软雅黑" panose="020B0503020204020204" charset="-122"/>
                <a:sym typeface="+mn-ea"/>
              </a:rPr>
              <a:t>ISO</a:t>
            </a:r>
            <a:r>
              <a:rPr lang="zh-CN" altLang="en-US">
                <a:latin typeface="微软雅黑" panose="020B0503020204020204" charset="-122"/>
                <a:ea typeface="微软雅黑" panose="020B0503020204020204" charset="-122"/>
                <a:sym typeface="+mn-ea"/>
              </a:rPr>
              <a:t>，常见的胶片感光度有</a:t>
            </a:r>
            <a:r>
              <a:rPr lang="en-US" altLang="zh-CN">
                <a:latin typeface="微软雅黑" panose="020B0503020204020204" charset="-122"/>
                <a:ea typeface="微软雅黑" panose="020B0503020204020204" charset="-122"/>
                <a:sym typeface="+mn-ea"/>
              </a:rPr>
              <a:t>ISO 100</a:t>
            </a:r>
            <a:r>
              <a:rPr lang="zh-CN" altLang="en-US">
                <a:latin typeface="微软雅黑" panose="020B0503020204020204" charset="-122"/>
                <a:ea typeface="微软雅黑" panose="020B0503020204020204" charset="-122"/>
                <a:sym typeface="+mn-ea"/>
              </a:rPr>
              <a:t>、</a:t>
            </a:r>
            <a:r>
              <a:rPr lang="en-US" altLang="zh-CN">
                <a:latin typeface="微软雅黑" panose="020B0503020204020204" charset="-122"/>
                <a:ea typeface="微软雅黑" panose="020B0503020204020204" charset="-122"/>
                <a:sym typeface="+mn-ea"/>
              </a:rPr>
              <a:t>ISO 200</a:t>
            </a:r>
            <a:r>
              <a:rPr lang="zh-CN" altLang="en-US">
                <a:latin typeface="微软雅黑" panose="020B0503020204020204" charset="-122"/>
                <a:ea typeface="微软雅黑" panose="020B0503020204020204" charset="-122"/>
                <a:sym typeface="+mn-ea"/>
              </a:rPr>
              <a:t>、</a:t>
            </a:r>
            <a:r>
              <a:rPr lang="en-US" altLang="zh-CN">
                <a:latin typeface="微软雅黑" panose="020B0503020204020204" charset="-122"/>
                <a:ea typeface="微软雅黑" panose="020B0503020204020204" charset="-122"/>
                <a:sym typeface="+mn-ea"/>
              </a:rPr>
              <a:t>ISO 400</a:t>
            </a:r>
            <a:r>
              <a:rPr lang="zh-CN" altLang="en-US">
                <a:latin typeface="微软雅黑" panose="020B0503020204020204" charset="-122"/>
                <a:ea typeface="微软雅黑" panose="020B0503020204020204" charset="-122"/>
                <a:sym typeface="+mn-ea"/>
              </a:rPr>
              <a:t>。 </a:t>
            </a:r>
            <a:endParaRPr lang="zh-CN" altLang="en-US">
              <a:latin typeface="微软雅黑" panose="020B0503020204020204" charset="-122"/>
              <a:ea typeface="微软雅黑" panose="020B0503020204020204" charset="-122"/>
            </a:endParaRPr>
          </a:p>
        </p:txBody>
      </p:sp>
      <p:pic>
        <p:nvPicPr>
          <p:cNvPr id="41988" name="Picture 5" descr="示图"/>
          <p:cNvPicPr>
            <a:picLocks noChangeAspect="1"/>
          </p:cNvPicPr>
          <p:nvPr/>
        </p:nvPicPr>
        <p:blipFill>
          <a:blip r:embed="rId5"/>
          <a:stretch>
            <a:fillRect/>
          </a:stretch>
        </p:blipFill>
        <p:spPr>
          <a:xfrm>
            <a:off x="939800" y="3528060"/>
            <a:ext cx="3240088" cy="2236788"/>
          </a:xfrm>
          <a:prstGeom prst="rect">
            <a:avLst/>
          </a:prstGeom>
          <a:noFill/>
          <a:ln w="9525">
            <a:noFill/>
          </a:ln>
        </p:spPr>
      </p:pic>
      <p:pic>
        <p:nvPicPr>
          <p:cNvPr id="7" name="图片 6"/>
          <p:cNvPicPr>
            <a:picLocks noChangeAspect="1"/>
          </p:cNvPicPr>
          <p:nvPr/>
        </p:nvPicPr>
        <p:blipFill>
          <a:blip r:embed="rId6"/>
          <a:srcRect l="14107"/>
          <a:stretch>
            <a:fillRect/>
          </a:stretch>
        </p:blipFill>
        <p:spPr>
          <a:xfrm>
            <a:off x="7628890" y="1349375"/>
            <a:ext cx="3181985" cy="2095500"/>
          </a:xfrm>
          <a:prstGeom prst="rect">
            <a:avLst/>
          </a:prstGeom>
        </p:spPr>
      </p:pic>
      <p:pic>
        <p:nvPicPr>
          <p:cNvPr id="9" name="图片 8"/>
          <p:cNvPicPr>
            <a:picLocks noChangeAspect="1"/>
          </p:cNvPicPr>
          <p:nvPr/>
        </p:nvPicPr>
        <p:blipFill>
          <a:blip r:embed="rId7"/>
          <a:stretch>
            <a:fillRect/>
          </a:stretch>
        </p:blipFill>
        <p:spPr>
          <a:xfrm>
            <a:off x="4319270" y="3528060"/>
            <a:ext cx="3020060" cy="2237105"/>
          </a:xfrm>
          <a:prstGeom prst="rect">
            <a:avLst/>
          </a:prstGeom>
        </p:spPr>
      </p:pic>
      <p:pic>
        <p:nvPicPr>
          <p:cNvPr id="10" name="图片 9"/>
          <p:cNvPicPr>
            <a:picLocks noChangeAspect="1"/>
          </p:cNvPicPr>
          <p:nvPr/>
        </p:nvPicPr>
        <p:blipFill>
          <a:blip r:embed="rId8"/>
          <a:srcRect b="12544"/>
          <a:stretch>
            <a:fillRect/>
          </a:stretch>
        </p:blipFill>
        <p:spPr>
          <a:xfrm>
            <a:off x="7628890" y="3528060"/>
            <a:ext cx="3181985" cy="2226945"/>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838200" y="394154"/>
            <a:ext cx="10515599" cy="723445"/>
          </a:xfrm>
          <a:prstGeom prst="rect">
            <a:avLst/>
          </a:prstGeom>
        </p:spPr>
        <p:txBody>
          <a:bodyPr vert="horz" lIns="91440" tIns="45720" rIns="91440" bIns="45720" rtlCol="0" anchor="ctr">
            <a:normAutofit/>
          </a:bodyPr>
          <a:lstStyle>
            <a:lvl1pPr>
              <a:lnSpc>
                <a:spcPct val="90000"/>
              </a:lnSpc>
              <a:spcBef>
                <a:spcPct val="0"/>
              </a:spcBef>
              <a:buNone/>
              <a:defRPr sz="3200" b="1">
                <a:solidFill>
                  <a:schemeClr val="accent1"/>
                </a:solidFill>
                <a:latin typeface="Arial" panose="020B0604020202020204" pitchFamily="34" charset="0"/>
                <a:ea typeface="黑体" panose="02010600030101010101" charset="-122"/>
                <a:cs typeface="+mj-cs"/>
              </a:defRPr>
            </a:lvl1pPr>
          </a:lstStyle>
          <a:p>
            <a:r>
              <a:rPr lang="zh-CN" altLang="en-US" dirty="0">
                <a:latin typeface="Verdana" panose="020B0604030504040204" pitchFamily="-84" charset="0"/>
                <a:ea typeface="Adobe 黑体 Std R" panose="020B0400000000000000" pitchFamily="-84" charset="-122"/>
                <a:sym typeface="+mn-ea"/>
              </a:rPr>
              <a:t>胶片和数码感光元件的画幅</a:t>
            </a:r>
            <a:endParaRPr lang="en-US" altLang="zh-CN" dirty="0">
              <a:latin typeface="+mj-lt"/>
              <a:ea typeface="+mj-ea"/>
            </a:endParaRPr>
          </a:p>
        </p:txBody>
      </p:sp>
      <p:sp>
        <p:nvSpPr>
          <p:cNvPr id="27651" name="Rectangle 4"/>
          <p:cNvSpPr>
            <a:spLocks noChangeArrowheads="1"/>
          </p:cNvSpPr>
          <p:nvPr/>
        </p:nvSpPr>
        <p:spPr bwMode="auto">
          <a:xfrm>
            <a:off x="1677670" y="1503680"/>
            <a:ext cx="9259570" cy="640080"/>
          </a:xfrm>
          <a:prstGeom prst="rect">
            <a:avLst/>
          </a:prstGeom>
          <a:noFill/>
          <a:ln>
            <a:noFill/>
          </a:ln>
          <a:effectLst/>
        </p:spPr>
        <p:txBody>
          <a:bodyPr wrap="square">
            <a:spAutoFit/>
          </a:bodyPr>
          <a:lstStyle/>
          <a:p>
            <a:pPr lvl="0">
              <a:buClr>
                <a:srgbClr val="000000"/>
              </a:buClr>
            </a:pPr>
            <a:r>
              <a:rPr lang="zh-CN" altLang="en-US" sz="1800">
                <a:latin typeface="宋体" panose="02010600030101010101" pitchFamily="2" charset="-122"/>
                <a:ea typeface="宋体" panose="02010600030101010101" pitchFamily="2" charset="-122"/>
              </a:rPr>
              <a:t>照相机使用的画幅规定了拍出影像的尺寸和形状。尺寸大的主要好处在于影像的质量。</a:t>
            </a:r>
          </a:p>
          <a:p>
            <a:pPr lvl="0">
              <a:buClr>
                <a:srgbClr val="000000"/>
              </a:buClr>
            </a:pPr>
            <a:r>
              <a:rPr lang="zh-CN" altLang="en-US" sz="1800">
                <a:latin typeface="宋体" panose="02010600030101010101" pitchFamily="2" charset="-122"/>
                <a:ea typeface="宋体" panose="02010600030101010101" pitchFamily="2" charset="-122"/>
              </a:rPr>
              <a:t>画幅的大小同时会影响到焦段的系数</a:t>
            </a:r>
          </a:p>
        </p:txBody>
      </p:sp>
      <p:pic>
        <p:nvPicPr>
          <p:cNvPr id="38914" name="Picture 5" descr="116"/>
          <p:cNvPicPr>
            <a:picLocks noChangeAspect="1"/>
          </p:cNvPicPr>
          <p:nvPr/>
        </p:nvPicPr>
        <p:blipFill>
          <a:blip r:embed="rId5"/>
          <a:stretch>
            <a:fillRect/>
          </a:stretch>
        </p:blipFill>
        <p:spPr>
          <a:xfrm>
            <a:off x="1291908" y="3160713"/>
            <a:ext cx="4645025" cy="2519362"/>
          </a:xfrm>
          <a:prstGeom prst="rect">
            <a:avLst/>
          </a:prstGeom>
          <a:noFill/>
          <a:ln w="9525">
            <a:noFill/>
          </a:ln>
        </p:spPr>
      </p:pic>
      <p:pic>
        <p:nvPicPr>
          <p:cNvPr id="38915" name="图片 1" descr="U803P2DT20130726101527.jpg"/>
          <p:cNvPicPr>
            <a:picLocks noChangeAspect="1"/>
          </p:cNvPicPr>
          <p:nvPr/>
        </p:nvPicPr>
        <p:blipFill>
          <a:blip r:embed="rId6"/>
          <a:stretch>
            <a:fillRect/>
          </a:stretch>
        </p:blipFill>
        <p:spPr>
          <a:xfrm>
            <a:off x="6541135" y="3001010"/>
            <a:ext cx="4467225" cy="2824480"/>
          </a:xfrm>
          <a:prstGeom prst="rect">
            <a:avLst/>
          </a:prstGeom>
          <a:noFill/>
          <a:ln w="9525">
            <a:noFill/>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1013144530"/>
  <p:tag name="MH_LIBRARY" val="CONTENTS"/>
  <p:tag name="MH_TYPE" val="NUMBER"/>
  <p:tag name="ID" val="547136"/>
  <p:tag name="MH_ORDER" val="NUMBER"/>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7"/>
  <p:tag name="KSO_WM_UNIT_TYPE" val="a"/>
  <p:tag name="KSO_WM_UNIT_INDEX" val="1"/>
  <p:tag name="KSO_WM_UNIT_ID" val="custom160117_23*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7"/>
  <p:tag name="KSO_WM_TAG_VERSION" val="1.0"/>
  <p:tag name="KSO_WM_SLIDE_ID" val="custom160117_23"/>
  <p:tag name="KSO_WM_SLIDE_INDEX" val="23"/>
  <p:tag name="KSO_WM_SLIDE_ITEM_CNT" val="4"/>
  <p:tag name="KSO_WM_SLIDE_LAYOUT" val="a_m"/>
  <p:tag name="KSO_WM_SLIDE_LAYOUT_CNT" val="1_1"/>
  <p:tag name="KSO_WM_SLIDE_TYPE" val="text"/>
  <p:tag name="KSO_WM_BEAUTIFY_FLAG" val="#wm#"/>
  <p:tag name="KSO_WM_SLIDE_POSITION" val="158*151"/>
  <p:tag name="KSO_WM_SLIDE_SIZE" val="669*321"/>
  <p:tag name="KSO_WM_DIAGRAM_GROUP_CODE" val="m1-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7"/>
  <p:tag name="KSO_WM_UNIT_TYPE" val="a"/>
  <p:tag name="KSO_WM_UNIT_INDEX" val="1"/>
  <p:tag name="KSO_WM_UNIT_ID" val="custom160117_23*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7"/>
  <p:tag name="KSO_WM_TAG_VERSION" val="1.0"/>
  <p:tag name="KSO_WM_SLIDE_ID" val="custom160117_23"/>
  <p:tag name="KSO_WM_SLIDE_INDEX" val="23"/>
  <p:tag name="KSO_WM_SLIDE_ITEM_CNT" val="4"/>
  <p:tag name="KSO_WM_SLIDE_LAYOUT" val="a_m"/>
  <p:tag name="KSO_WM_SLIDE_LAYOUT_CNT" val="1_1"/>
  <p:tag name="KSO_WM_SLIDE_TYPE" val="text"/>
  <p:tag name="KSO_WM_BEAUTIFY_FLAG" val="#wm#"/>
  <p:tag name="KSO_WM_SLIDE_POSITION" val="158*151"/>
  <p:tag name="KSO_WM_SLIDE_SIZE" val="669*321"/>
  <p:tag name="KSO_WM_DIAGRAM_GROUP_CODE" val="m1-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7"/>
  <p:tag name="KSO_WM_UNIT_TYPE" val="a"/>
  <p:tag name="KSO_WM_UNIT_INDEX" val="1"/>
  <p:tag name="KSO_WM_UNIT_ID" val="custom160117_23*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7"/>
  <p:tag name="KSO_WM_TAG_VERSION" val="1.0"/>
  <p:tag name="KSO_WM_SLIDE_ID" val="custom160117_23"/>
  <p:tag name="KSO_WM_SLIDE_INDEX" val="23"/>
  <p:tag name="KSO_WM_SLIDE_ITEM_CNT" val="4"/>
  <p:tag name="KSO_WM_SLIDE_LAYOUT" val="a_m"/>
  <p:tag name="KSO_WM_SLIDE_LAYOUT_CNT" val="1_1"/>
  <p:tag name="KSO_WM_SLIDE_TYPE" val="text"/>
  <p:tag name="KSO_WM_BEAUTIFY_FLAG" val="#wm#"/>
  <p:tag name="KSO_WM_SLIDE_POSITION" val="158*151"/>
  <p:tag name="KSO_WM_SLIDE_SIZE" val="669*321"/>
  <p:tag name="KSO_WM_DIAGRAM_GROUP_CODE" val="m1-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7"/>
  <p:tag name="KSO_WM_UNIT_TYPE" val="a"/>
  <p:tag name="KSO_WM_UNIT_INDEX" val="1"/>
  <p:tag name="KSO_WM_UNIT_ID" val="custom160117_23*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7"/>
  <p:tag name="KSO_WM_TAG_VERSION" val="1.0"/>
  <p:tag name="KSO_WM_SLIDE_ID" val="custom160117_23"/>
  <p:tag name="KSO_WM_SLIDE_INDEX" val="23"/>
  <p:tag name="KSO_WM_SLIDE_ITEM_CNT" val="4"/>
  <p:tag name="KSO_WM_SLIDE_LAYOUT" val="a_m"/>
  <p:tag name="KSO_WM_SLIDE_LAYOUT_CNT" val="1_1"/>
  <p:tag name="KSO_WM_SLIDE_TYPE" val="text"/>
  <p:tag name="KSO_WM_BEAUTIFY_FLAG" val="#wm#"/>
  <p:tag name="KSO_WM_SLIDE_POSITION" val="158*151"/>
  <p:tag name="KSO_WM_SLIDE_SIZE" val="669*321"/>
  <p:tag name="KSO_WM_DIAGRAM_GROUP_CODE" val="m1-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7"/>
  <p:tag name="KSO_WM_UNIT_TYPE" val="a"/>
  <p:tag name="KSO_WM_UNIT_INDEX" val="1"/>
  <p:tag name="KSO_WM_UNIT_ID" val="custom160117_23*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2.xml><?xml version="1.0" encoding="utf-8"?>
<p:tagLst xmlns:a="http://schemas.openxmlformats.org/drawingml/2006/main" xmlns:r="http://schemas.openxmlformats.org/officeDocument/2006/relationships" xmlns:p="http://schemas.openxmlformats.org/presentationml/2006/main">
  <p:tag name="MH" val="20151013144139"/>
  <p:tag name="MH_LIBRARY" val="GRAPHIC"/>
  <p:tag name="MH_ORDER" val="Oval 1"/>
  <p:tag name="KSO_WM_TAG_VERSION" val="1.0"/>
  <p:tag name="KSO_WM_BEAUTIFY_FLAG" val="#wm#"/>
  <p:tag name="KSO_WM_UNIT_TYPE" val="i"/>
  <p:tag name="KSO_WM_UNIT_ID" val="258*i*0"/>
  <p:tag name="KSO_WM_TEMPLATE_CATEGORY" val="custom"/>
  <p:tag name="KSO_WM_TEMPLATE_INDEX" val="160117"/>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7"/>
  <p:tag name="KSO_WM_TAG_VERSION" val="1.0"/>
  <p:tag name="KSO_WM_SLIDE_ID" val="custom160117_23"/>
  <p:tag name="KSO_WM_SLIDE_INDEX" val="23"/>
  <p:tag name="KSO_WM_SLIDE_ITEM_CNT" val="4"/>
  <p:tag name="KSO_WM_SLIDE_LAYOUT" val="a_m"/>
  <p:tag name="KSO_WM_SLIDE_LAYOUT_CNT" val="1_1"/>
  <p:tag name="KSO_WM_SLIDE_TYPE" val="text"/>
  <p:tag name="KSO_WM_BEAUTIFY_FLAG" val="#wm#"/>
  <p:tag name="KSO_WM_SLIDE_POSITION" val="158*151"/>
  <p:tag name="KSO_WM_SLIDE_SIZE" val="669*321"/>
  <p:tag name="KSO_WM_DIAGRAM_GROUP_CODE" val="m1-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7"/>
  <p:tag name="KSO_WM_UNIT_TYPE" val="a"/>
  <p:tag name="KSO_WM_UNIT_INDEX" val="1"/>
  <p:tag name="KSO_WM_UNIT_ID" val="custom160117_23*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7"/>
  <p:tag name="KSO_WM_TAG_VERSION" val="1.0"/>
  <p:tag name="KSO_WM_SLIDE_ID" val="custom160117_23"/>
  <p:tag name="KSO_WM_SLIDE_INDEX" val="23"/>
  <p:tag name="KSO_WM_SLIDE_ITEM_CNT" val="4"/>
  <p:tag name="KSO_WM_SLIDE_LAYOUT" val="a_m"/>
  <p:tag name="KSO_WM_SLIDE_LAYOUT_CNT" val="1_1"/>
  <p:tag name="KSO_WM_SLIDE_TYPE" val="text"/>
  <p:tag name="KSO_WM_BEAUTIFY_FLAG" val="#wm#"/>
  <p:tag name="KSO_WM_SLIDE_POSITION" val="158*151"/>
  <p:tag name="KSO_WM_SLIDE_SIZE" val="669*321"/>
  <p:tag name="KSO_WM_DIAGRAM_GROUP_CODE" val="m1-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7"/>
  <p:tag name="KSO_WM_UNIT_TYPE" val="a"/>
  <p:tag name="KSO_WM_UNIT_INDEX" val="1"/>
  <p:tag name="KSO_WM_UNIT_ID" val="custom160117_23*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7"/>
  <p:tag name="KSO_WM_TAG_VERSION" val="1.0"/>
  <p:tag name="KSO_WM_SLIDE_ID" val="custom160117_23"/>
  <p:tag name="KSO_WM_SLIDE_INDEX" val="23"/>
  <p:tag name="KSO_WM_SLIDE_ITEM_CNT" val="4"/>
  <p:tag name="KSO_WM_SLIDE_LAYOUT" val="a_m"/>
  <p:tag name="KSO_WM_SLIDE_LAYOUT_CNT" val="1_1"/>
  <p:tag name="KSO_WM_SLIDE_TYPE" val="text"/>
  <p:tag name="KSO_WM_BEAUTIFY_FLAG" val="#wm#"/>
  <p:tag name="KSO_WM_SLIDE_POSITION" val="158*151"/>
  <p:tag name="KSO_WM_SLIDE_SIZE" val="669*321"/>
  <p:tag name="KSO_WM_DIAGRAM_GROUP_CODE" val="m1-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7"/>
  <p:tag name="KSO_WM_UNIT_TYPE" val="a"/>
  <p:tag name="KSO_WM_UNIT_INDEX" val="1"/>
  <p:tag name="KSO_WM_UNIT_ID" val="custom160117_23*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7"/>
  <p:tag name="KSO_WM_TAG_VERSION" val="1.0"/>
  <p:tag name="KSO_WM_SLIDE_ID" val="custom160117_23"/>
  <p:tag name="KSO_WM_SLIDE_INDEX" val="23"/>
  <p:tag name="KSO_WM_SLIDE_ITEM_CNT" val="4"/>
  <p:tag name="KSO_WM_SLIDE_LAYOUT" val="a_m"/>
  <p:tag name="KSO_WM_SLIDE_LAYOUT_CNT" val="1_1"/>
  <p:tag name="KSO_WM_SLIDE_TYPE" val="text"/>
  <p:tag name="KSO_WM_BEAUTIFY_FLAG" val="#wm#"/>
  <p:tag name="KSO_WM_SLIDE_POSITION" val="158*151"/>
  <p:tag name="KSO_WM_SLIDE_SIZE" val="669*321"/>
  <p:tag name="KSO_WM_DIAGRAM_GROUP_CODE" val="m1-1"/>
</p:tagLst>
</file>

<file path=ppt/theme/theme1.xml><?xml version="1.0" encoding="utf-8"?>
<a:theme xmlns:a="http://schemas.openxmlformats.org/drawingml/2006/main" name="Office 主题">
  <a:themeElements>
    <a:clrScheme name="自定义 139">
      <a:dk1>
        <a:srgbClr val="5F5F5F"/>
      </a:dk1>
      <a:lt1>
        <a:sysClr val="window" lastClr="FFFFFF"/>
      </a:lt1>
      <a:dk2>
        <a:srgbClr val="4D4D4D"/>
      </a:dk2>
      <a:lt2>
        <a:srgbClr val="FFFFFF"/>
      </a:lt2>
      <a:accent1>
        <a:srgbClr val="4A6982"/>
      </a:accent1>
      <a:accent2>
        <a:srgbClr val="E86262"/>
      </a:accent2>
      <a:accent3>
        <a:srgbClr val="878B79"/>
      </a:accent3>
      <a:accent4>
        <a:srgbClr val="E29860"/>
      </a:accent4>
      <a:accent5>
        <a:srgbClr val="A06C6D"/>
      </a:accent5>
      <a:accent6>
        <a:srgbClr val="DE8E86"/>
      </a:accent6>
      <a:hlink>
        <a:srgbClr val="00B0F0"/>
      </a:hlink>
      <a:folHlink>
        <a:srgbClr val="949494"/>
      </a:folHlink>
    </a:clrScheme>
    <a:fontScheme name="自定义 15">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520</Words>
  <Application>Microsoft Office PowerPoint</Application>
  <PresentationFormat>宽屏</PresentationFormat>
  <Paragraphs>37</Paragraphs>
  <Slides>9</Slides>
  <Notes>9</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9</vt:i4>
      </vt:variant>
    </vt:vector>
  </HeadingPairs>
  <TitlesOfParts>
    <vt:vector size="20" baseType="lpstr">
      <vt:lpstr>Lato Black</vt:lpstr>
      <vt:lpstr>Lato Light</vt:lpstr>
      <vt:lpstr>宋体</vt:lpstr>
      <vt:lpstr>微软雅黑</vt:lpstr>
      <vt:lpstr>新宋体</vt:lpstr>
      <vt:lpstr>Arial</vt:lpstr>
      <vt:lpstr>Calibri</vt:lpstr>
      <vt:lpstr>Times New Roman</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lEnp</cp:lastModifiedBy>
  <cp:revision>15</cp:revision>
  <dcterms:created xsi:type="dcterms:W3CDTF">2016-10-07T17:26:00Z</dcterms:created>
  <dcterms:modified xsi:type="dcterms:W3CDTF">2020-05-15T22:47:37Z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2052-10.1.0.5973</vt:lpwstr>
  </property>
</Properties>
</file>